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Average" panose="020B0604020202020204" charset="0"/>
      <p:regular r:id="rId18"/>
    </p:embeddedFont>
    <p:embeddedFont>
      <p:font typeface="Comfortaa" panose="020B0604020202020204" charset="0"/>
      <p:regular r:id="rId19"/>
      <p:bold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Oswald" panose="020B0604020202020204" charset="0"/>
      <p:regular r:id="rId33"/>
      <p:bold r:id="rId34"/>
    </p:embeddedFont>
    <p:embeddedFont>
      <p:font typeface="Playfair Display" panose="020B0604020202020204" charset="0"/>
      <p:regular r:id="rId35"/>
      <p:bold r:id="rId36"/>
      <p:italic r:id="rId37"/>
      <p:boldItalic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7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ableStyles" Target="tableStyle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296ea4328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296ea4328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296ea4328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296ea4328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296ea4328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296ea4328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b028899d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3b028899d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7eafce0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37eafce0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296ea4328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296ea4328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296ea4328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296ea4328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6731d0b0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56731d0b0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6731d0b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56731d0b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296ea4328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296ea4328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296ea4328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296ea4328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296ea432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296ea432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5516690d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5516690d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" name="Google Shape;62;p14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" name="Google Shape;73;p16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17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19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" name="Google Shape;98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lin ang="5400012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wufootball.totalcamps.com/shop/EVE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.alley@csd400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revor.Curtis@csd400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51C75"/>
                </a:solidFill>
              </a:rPr>
              <a:t>EOU Football Camp</a:t>
            </a:r>
            <a:endParaRPr b="1">
              <a:solidFill>
                <a:srgbClr val="351C7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51C75"/>
                </a:solidFill>
              </a:rPr>
              <a:t>July 10-13 2023	</a:t>
            </a:r>
            <a:endParaRPr b="1">
              <a:solidFill>
                <a:srgbClr val="351C75"/>
              </a:solidFill>
            </a:endParaRPr>
          </a:p>
        </p:txBody>
      </p:sp>
      <p:sp>
        <p:nvSpPr>
          <p:cNvPr id="119" name="Google Shape;119;p2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12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</a:rPr>
              <a:t>Coyote Football Summer Camp</a:t>
            </a:r>
            <a:endParaRPr b="1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Brick X Brick!</a:t>
            </a:r>
            <a:endParaRPr>
              <a:solidFill>
                <a:srgbClr val="F1C23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>
            <a:spLocks noGrp="1"/>
          </p:cNvSpPr>
          <p:nvPr>
            <p:ph type="title"/>
          </p:nvPr>
        </p:nvSpPr>
        <p:spPr>
          <a:xfrm>
            <a:off x="311700" y="143650"/>
            <a:ext cx="85206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Coyotes Vs. Everybody!	</a:t>
            </a:r>
            <a:endParaRPr sz="3500" b="1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4" name="Google Shape;174;p34"/>
          <p:cNvSpPr txBox="1">
            <a:spLocks noGrp="1"/>
          </p:cNvSpPr>
          <p:nvPr>
            <p:ph type="body" idx="1"/>
          </p:nvPr>
        </p:nvSpPr>
        <p:spPr>
          <a:xfrm>
            <a:off x="311700" y="716350"/>
            <a:ext cx="8520600" cy="4366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900" b="1"/>
              <a:t>Centennial Idaho (Boise 1,861)</a:t>
            </a:r>
            <a:endParaRPr sz="19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900" b="1"/>
              <a:t>Hermiston HS</a:t>
            </a:r>
            <a:r>
              <a:rPr lang="en"/>
              <a:t>  (Hermiston OR. 1500 Students)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900" b="1"/>
              <a:t>Churchill County </a:t>
            </a:r>
            <a:r>
              <a:rPr lang="en" sz="1900"/>
              <a:t>(Fallon, Nevada 1300 students)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900" b="1"/>
              <a:t>Juneau </a:t>
            </a:r>
            <a:r>
              <a:rPr lang="en" sz="1900"/>
              <a:t>( Alaska, two high school consortium 1300 students total)</a:t>
            </a:r>
            <a:endParaRPr sz="19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900" b="1"/>
              <a:t>Lowry</a:t>
            </a:r>
            <a:r>
              <a:rPr lang="en"/>
              <a:t> (Winnemucca, Nevada  1,200 HS students)</a:t>
            </a:r>
            <a:endParaRPr sz="19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900" b="1"/>
              <a:t>Bear River HS</a:t>
            </a:r>
            <a:r>
              <a:rPr lang="en"/>
              <a:t> (Garland, Utah 1,000 10th-12th graders)</a:t>
            </a:r>
            <a:endParaRPr sz="19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900" b="1"/>
              <a:t>Truckee </a:t>
            </a:r>
            <a:r>
              <a:rPr lang="en" sz="1900"/>
              <a:t>(Tahoe-Truckee Nevada, 780 students)</a:t>
            </a:r>
            <a:endParaRPr sz="19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900" b="1"/>
              <a:t>La Grande HS</a:t>
            </a:r>
            <a:r>
              <a:rPr lang="en"/>
              <a:t> (LaGrande OR.  680 HS Students)</a:t>
            </a:r>
            <a:endParaRPr sz="1900" b="1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1"/>
              <a:t>LaPine</a:t>
            </a:r>
            <a:r>
              <a:rPr lang="en"/>
              <a:t> (La Pine, Oregon  450 HS Students)</a:t>
            </a:r>
            <a:endParaRPr sz="19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900" b="1"/>
              <a:t>Burns </a:t>
            </a:r>
            <a:r>
              <a:rPr lang="en" sz="1900"/>
              <a:t>(Burns Oregon 244 HS students)</a:t>
            </a:r>
            <a:endParaRPr sz="19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900" b="1"/>
              <a:t>Riverview</a:t>
            </a:r>
            <a:r>
              <a:rPr lang="en"/>
              <a:t> (Finley, Wa.  230 HS Students)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900"/>
              <a:buChar char="●"/>
            </a:pPr>
            <a:r>
              <a:rPr lang="en" sz="1900" b="1">
                <a:solidFill>
                  <a:srgbClr val="351C75"/>
                </a:solidFill>
              </a:rPr>
              <a:t>Columbia-Burbank HS</a:t>
            </a:r>
            <a:r>
              <a:rPr lang="en" b="1">
                <a:solidFill>
                  <a:srgbClr val="351C75"/>
                </a:solidFill>
              </a:rPr>
              <a:t>  ( 208 HS students) </a:t>
            </a:r>
            <a:endParaRPr sz="1900" b="1">
              <a:solidFill>
                <a:srgbClr val="351C75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241375" y="10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51C75"/>
                </a:solidFill>
              </a:rPr>
              <a:t>Sample Daily Schedule </a:t>
            </a:r>
            <a:endParaRPr b="1">
              <a:solidFill>
                <a:srgbClr val="351C75"/>
              </a:solidFill>
            </a:endParaRPr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241375" y="241100"/>
            <a:ext cx="8520600" cy="48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303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60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6:30-8:30 am  Breakfast (See Groupings for Times)</a:t>
            </a:r>
            <a:endParaRPr sz="160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9:00 AM Team Warm Up (See Field Assigns)</a:t>
            </a:r>
            <a:endParaRPr sz="160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9:15 AM  EOU Coaches Led Individual Position Drills (See Field Assigns)</a:t>
            </a:r>
            <a:endParaRPr sz="160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9:45 AM  EOU Coaches Led Individual Position Drills Session 2 (See Field Assigns)</a:t>
            </a:r>
            <a:endParaRPr sz="160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10:15 AM  Team Time</a:t>
            </a:r>
            <a:endParaRPr sz="160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11:00 AM  Lunch (See Groupings for Times)</a:t>
            </a:r>
            <a:endParaRPr sz="160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2:00 PM  Team Warm Up (See Field Assigns)</a:t>
            </a:r>
            <a:endParaRPr sz="160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2:15 PM  3 Way Tangos (See matchups/field assigns)</a:t>
            </a:r>
            <a:endParaRPr sz="160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3:50 PM HS Coaches MTG - Zabel Hall 101</a:t>
            </a:r>
            <a:endParaRPr sz="160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4-6:30 PM Dinner (See Groupings for Times)</a:t>
            </a:r>
            <a:endParaRPr sz="160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7:00 PM  7on7 Team Warm-Up, Big Man Camp</a:t>
            </a:r>
            <a:endParaRPr sz="160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7:10 PM  7on7 Pool Play (See Matchups)</a:t>
            </a:r>
            <a:endParaRPr sz="160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8:30-9:30 PM  Team Time Available / Camp Store Open</a:t>
            </a:r>
            <a:endParaRPr sz="160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10:00 PM  In assigned Rooms / HS coaches Bed Check Teams</a:t>
            </a:r>
            <a:endParaRPr sz="160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750"/>
              <a:t>	</a:t>
            </a:r>
            <a:r>
              <a:rPr lang="en" sz="650"/>
              <a:t>			</a:t>
            </a:r>
            <a:endParaRPr sz="6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6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650"/>
              <a:t>				</a:t>
            </a:r>
            <a:endParaRPr sz="6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6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6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Scrimmages and 7 on 7’s	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186" name="Google Shape;186;p3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4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1">
                <a:solidFill>
                  <a:schemeClr val="dk1"/>
                </a:solidFill>
              </a:rPr>
              <a:t>Each Day we will have the following</a:t>
            </a:r>
            <a:endParaRPr sz="2301">
              <a:solidFill>
                <a:schemeClr val="dk1"/>
              </a:solidFill>
            </a:endParaRPr>
          </a:p>
          <a:p>
            <a:pPr marL="457200" lvl="0" indent="-319953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301">
                <a:solidFill>
                  <a:schemeClr val="dk1"/>
                </a:solidFill>
              </a:rPr>
              <a:t>Practice Time</a:t>
            </a:r>
            <a:endParaRPr sz="2301">
              <a:solidFill>
                <a:schemeClr val="dk1"/>
              </a:solidFill>
            </a:endParaRPr>
          </a:p>
          <a:p>
            <a:pPr marL="457200" lvl="0" indent="-31995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301">
                <a:solidFill>
                  <a:schemeClr val="dk1"/>
                </a:solidFill>
              </a:rPr>
              <a:t>Film Time for Corrections</a:t>
            </a:r>
            <a:endParaRPr sz="2301">
              <a:solidFill>
                <a:schemeClr val="dk1"/>
              </a:solidFill>
            </a:endParaRPr>
          </a:p>
          <a:p>
            <a:pPr marL="457200" lvl="0" indent="-31995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301">
                <a:solidFill>
                  <a:schemeClr val="dk1"/>
                </a:solidFill>
              </a:rPr>
              <a:t>Team Building time</a:t>
            </a:r>
            <a:endParaRPr sz="2301">
              <a:solidFill>
                <a:schemeClr val="dk1"/>
              </a:solidFill>
            </a:endParaRPr>
          </a:p>
          <a:p>
            <a:pPr marL="457200" lvl="0" indent="-31995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301">
                <a:solidFill>
                  <a:schemeClr val="dk1"/>
                </a:solidFill>
              </a:rPr>
              <a:t>Scrimmage Time (60 minute 2 or 3 way tangos)</a:t>
            </a:r>
            <a:endParaRPr sz="2301">
              <a:solidFill>
                <a:schemeClr val="dk1"/>
              </a:solidFill>
            </a:endParaRPr>
          </a:p>
          <a:p>
            <a:pPr marL="914400" lvl="1" indent="-30407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901">
                <a:solidFill>
                  <a:schemeClr val="dk1"/>
                </a:solidFill>
              </a:rPr>
              <a:t>We will play teams bigger than us, and we will also play big schools JV teams</a:t>
            </a:r>
            <a:endParaRPr sz="1901">
              <a:solidFill>
                <a:schemeClr val="dk1"/>
              </a:solidFill>
            </a:endParaRPr>
          </a:p>
          <a:p>
            <a:pPr marL="914400" lvl="1" indent="-30407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901">
                <a:solidFill>
                  <a:schemeClr val="dk1"/>
                </a:solidFill>
              </a:rPr>
              <a:t>Try to get players in with like competition and continue to push to grow as a team</a:t>
            </a:r>
            <a:endParaRPr sz="1901">
              <a:solidFill>
                <a:schemeClr val="dk1"/>
              </a:solidFill>
            </a:endParaRPr>
          </a:p>
          <a:p>
            <a:pPr marL="914400" lvl="1" indent="-30407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901">
                <a:solidFill>
                  <a:schemeClr val="dk1"/>
                </a:solidFill>
              </a:rPr>
              <a:t>Quick whistle, teams QB’s may be off limits</a:t>
            </a:r>
            <a:endParaRPr sz="1901">
              <a:solidFill>
                <a:schemeClr val="dk1"/>
              </a:solidFill>
            </a:endParaRPr>
          </a:p>
          <a:p>
            <a:pPr marL="457200" lvl="0" indent="-31995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301">
                <a:solidFill>
                  <a:schemeClr val="dk1"/>
                </a:solidFill>
              </a:rPr>
              <a:t>7 on 7 Time</a:t>
            </a:r>
            <a:endParaRPr sz="2301">
              <a:solidFill>
                <a:schemeClr val="dk1"/>
              </a:solidFill>
            </a:endParaRPr>
          </a:p>
          <a:p>
            <a:pPr marL="914400" lvl="1" indent="-30407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901">
                <a:solidFill>
                  <a:schemeClr val="dk1"/>
                </a:solidFill>
              </a:rPr>
              <a:t>Lineman will participate in lineman camp during this time </a:t>
            </a:r>
            <a:endParaRPr sz="1901">
              <a:solidFill>
                <a:schemeClr val="dk1"/>
              </a:solidFill>
            </a:endParaRPr>
          </a:p>
          <a:p>
            <a:pPr marL="914400" lvl="1" indent="-30407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901">
                <a:solidFill>
                  <a:schemeClr val="dk1"/>
                </a:solidFill>
              </a:rPr>
              <a:t>We will play a variety of teams in tournament style running our offensive passing game and defense</a:t>
            </a:r>
            <a:endParaRPr sz="1901">
              <a:solidFill>
                <a:schemeClr val="dk1"/>
              </a:solidFill>
            </a:endParaRPr>
          </a:p>
          <a:p>
            <a:pPr marL="914400" lvl="1" indent="-30407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901">
                <a:solidFill>
                  <a:schemeClr val="dk1"/>
                </a:solidFill>
              </a:rPr>
              <a:t>One hand touch, no blocking, etc. </a:t>
            </a:r>
            <a:endParaRPr sz="1901">
              <a:solidFill>
                <a:schemeClr val="dk1"/>
              </a:solidFill>
            </a:endParaRPr>
          </a:p>
          <a:p>
            <a:pPr marL="457200" lvl="0" indent="-31995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301">
                <a:solidFill>
                  <a:schemeClr val="dk1"/>
                </a:solidFill>
              </a:rPr>
              <a:t>Center Stage Competition - MOUNTIE BOWL</a:t>
            </a:r>
            <a:endParaRPr sz="2301">
              <a:solidFill>
                <a:schemeClr val="dk1"/>
              </a:solidFill>
            </a:endParaRPr>
          </a:p>
          <a:p>
            <a:pPr marL="914400" lvl="1" indent="-30407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901">
                <a:solidFill>
                  <a:schemeClr val="dk1"/>
                </a:solidFill>
              </a:rPr>
              <a:t>On Mountie Field</a:t>
            </a:r>
            <a:endParaRPr sz="1901">
              <a:solidFill>
                <a:schemeClr val="dk1"/>
              </a:solidFill>
            </a:endParaRPr>
          </a:p>
          <a:p>
            <a:pPr marL="914400" lvl="1" indent="-30407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901">
                <a:solidFill>
                  <a:schemeClr val="dk1"/>
                </a:solidFill>
              </a:rPr>
              <a:t>2nd and Goal from the 8 in front of whole camp</a:t>
            </a:r>
            <a:endParaRPr sz="1901">
              <a:solidFill>
                <a:schemeClr val="dk1"/>
              </a:solidFill>
            </a:endParaRPr>
          </a:p>
          <a:p>
            <a:pPr marL="914400" lvl="1" indent="-30407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901">
                <a:solidFill>
                  <a:schemeClr val="dk1"/>
                </a:solidFill>
              </a:rPr>
              <a:t>Full speed (Live) </a:t>
            </a:r>
            <a:endParaRPr sz="190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b="1">
                <a:solidFill>
                  <a:srgbClr val="351C75"/>
                </a:solidFill>
              </a:rPr>
              <a:t>Room Assignments	- Work in Progress…. Waiting on EOU- 5-6 per room</a:t>
            </a:r>
            <a:endParaRPr sz="2000" b="1">
              <a:solidFill>
                <a:srgbClr val="351C75"/>
              </a:solidFill>
            </a:endParaRPr>
          </a:p>
        </p:txBody>
      </p:sp>
      <p:sp>
        <p:nvSpPr>
          <p:cNvPr id="192" name="Google Shape;192;p37"/>
          <p:cNvSpPr txBox="1">
            <a:spLocks noGrp="1"/>
          </p:cNvSpPr>
          <p:nvPr>
            <p:ph type="body" idx="1"/>
          </p:nvPr>
        </p:nvSpPr>
        <p:spPr>
          <a:xfrm>
            <a:off x="311700" y="924225"/>
            <a:ext cx="8520600" cy="40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Room 5A-  Coach Alley and Curtis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Room 5B-  Coach Garcia, Ferrera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EWU FOOTBALL CAMP (IND.) Registration information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8" name="Google Shape;198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74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https://ewufootball.totalcamps.com/shop/EVENT</a:t>
            </a:r>
            <a:r>
              <a:rPr lang="en" sz="1874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648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Here is the registration link for July 25th and 26th.  We have a few people that would like to carpool kids up for these one day camps.  Lineman are in the morning, Skills positions in the afternoon.  Great way to learn and grow.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59">
                <a:solidFill>
                  <a:srgbClr val="CC0000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*</a:t>
            </a:r>
            <a:r>
              <a:rPr lang="en" sz="2059">
                <a:solidFill>
                  <a:srgbClr val="CC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*Individual Camp For High Schools**</a:t>
            </a:r>
            <a:endParaRPr sz="2059">
              <a:solidFill>
                <a:srgbClr val="CC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0147" algn="l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●"/>
            </a:pPr>
            <a:r>
              <a:rPr lang="en" sz="2059">
                <a:solidFill>
                  <a:srgbClr val="CC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Individual instruction periods by EWU Staff</a:t>
            </a:r>
            <a:endParaRPr sz="2059">
              <a:solidFill>
                <a:srgbClr val="CC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0147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●"/>
            </a:pPr>
            <a:r>
              <a:rPr lang="en" sz="2059">
                <a:solidFill>
                  <a:srgbClr val="CC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Certified training staff</a:t>
            </a:r>
            <a:endParaRPr sz="2059">
              <a:solidFill>
                <a:srgbClr val="CC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0147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●"/>
            </a:pPr>
            <a:r>
              <a:rPr lang="en" sz="2059">
                <a:solidFill>
                  <a:srgbClr val="CC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Emphasis is on player development and team strategy</a:t>
            </a:r>
            <a:endParaRPr sz="2059">
              <a:solidFill>
                <a:srgbClr val="CC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0147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●"/>
            </a:pPr>
            <a:r>
              <a:rPr lang="en" sz="2059">
                <a:solidFill>
                  <a:srgbClr val="CC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 1/2 Hour on field training</a:t>
            </a:r>
            <a:endParaRPr sz="2059">
              <a:solidFill>
                <a:srgbClr val="CC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0147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●"/>
            </a:pPr>
            <a:r>
              <a:rPr lang="en" sz="2059">
                <a:solidFill>
                  <a:srgbClr val="CC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One on One Competition</a:t>
            </a:r>
            <a:endParaRPr sz="2059">
              <a:solidFill>
                <a:srgbClr val="CC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0147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●"/>
            </a:pPr>
            <a:r>
              <a:rPr lang="en" sz="2059">
                <a:solidFill>
                  <a:srgbClr val="CC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Athletic Wear + Cleats Only - No Helmets or Pads Needed</a:t>
            </a:r>
            <a:endParaRPr sz="2059">
              <a:solidFill>
                <a:srgbClr val="CC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9" name="Google Shape;19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8701" y="2051225"/>
            <a:ext cx="2402200" cy="299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xfrm>
            <a:off x="311700" y="27227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80">
                <a:solidFill>
                  <a:srgbClr val="351C75"/>
                </a:solidFill>
              </a:rPr>
              <a:t>Goals of Columbia Coyote Football</a:t>
            </a:r>
            <a:endParaRPr sz="3380">
              <a:solidFill>
                <a:srgbClr val="351C75"/>
              </a:solidFill>
            </a:endParaRPr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1"/>
          </p:nvPr>
        </p:nvSpPr>
        <p:spPr>
          <a:xfrm>
            <a:off x="311700" y="807250"/>
            <a:ext cx="8520600" cy="40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Meaningful Experiences to remember for a lifetime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Lifelong friends and memories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Hang Banners!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Have a successful Football Team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Have fun while teaching Football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Provide a link to making successful student athletes!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Provide an opportunity to be Representatives and volunteers of a community.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Inside and outside our school we represent Columbia (classroom, models for others, keep acct.)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Understand that someone is always watching (social media etc.)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Give back to the community that supports you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Be someone our Elementary School Students/Middle School Students  look up to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Most Importantly: Build Character to Create Men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Good brothers, husbands and fathers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Good work Ethic in college, trade school, jobs, and careers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Be Change Agents - Help create positive change around them in their communities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51C75"/>
                </a:solidFill>
              </a:rPr>
              <a:t>Transportation</a:t>
            </a:r>
            <a:r>
              <a:rPr lang="en" b="1">
                <a:solidFill>
                  <a:schemeClr val="lt1"/>
                </a:solidFill>
              </a:rPr>
              <a:t>	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will be carpooling up the morning of Monday July 10th.  We will depart the CHS parking lot at 9:45 AM. That will allow us to stop and be on campus around 12-12:30.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will be departing Camp on Thursday 13th @ approx. 10:00-10:30 AM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Carpooling: We need drivers.  In the past we have had families take suburbans etc.  We do not want kids to be driving so we need to finds some volunteers.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Checklist before July 10th	</a:t>
            </a:r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❏"/>
            </a:pPr>
            <a:r>
              <a:rPr lang="en">
                <a:solidFill>
                  <a:srgbClr val="351C75"/>
                </a:solidFill>
              </a:rPr>
              <a:t>Pay for Spirit Pack to Coach Curtis or Coach Alley</a:t>
            </a:r>
            <a:endParaRPr>
              <a:solidFill>
                <a:srgbClr val="351C7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❏"/>
            </a:pPr>
            <a:r>
              <a:rPr lang="en">
                <a:solidFill>
                  <a:srgbClr val="351C75"/>
                </a:solidFill>
              </a:rPr>
              <a:t>Turn In camp paperwork so it’s ready to go</a:t>
            </a:r>
            <a:endParaRPr>
              <a:solidFill>
                <a:srgbClr val="351C7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❏"/>
            </a:pPr>
            <a:r>
              <a:rPr lang="en" b="1">
                <a:solidFill>
                  <a:srgbClr val="351C75"/>
                </a:solidFill>
              </a:rPr>
              <a:t>Take a picture of both sides of your Insurance card and email it to - </a:t>
            </a:r>
            <a:r>
              <a:rPr lang="en" b="1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kevin.alley@csd400.org</a:t>
            </a:r>
            <a:r>
              <a:rPr lang="en" b="1">
                <a:solidFill>
                  <a:srgbClr val="351C75"/>
                </a:solidFill>
              </a:rPr>
              <a:t> or</a:t>
            </a:r>
            <a:r>
              <a:rPr lang="en" b="1">
                <a:solidFill>
                  <a:srgbClr val="FFFF00"/>
                </a:solidFill>
              </a:rPr>
              <a:t> </a:t>
            </a:r>
            <a:r>
              <a:rPr lang="en" b="1" u="sng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Trevor.Curtis@csd400.org</a:t>
            </a:r>
            <a:r>
              <a:rPr lang="en" b="1">
                <a:solidFill>
                  <a:srgbClr val="FFFF00"/>
                </a:solidFill>
              </a:rPr>
              <a:t>	</a:t>
            </a:r>
            <a:endParaRPr b="1">
              <a:solidFill>
                <a:srgbClr val="FFFF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❏"/>
            </a:pPr>
            <a:r>
              <a:rPr lang="en">
                <a:solidFill>
                  <a:srgbClr val="351C75"/>
                </a:solidFill>
              </a:rPr>
              <a:t>Go through the needs list and start collecting all of the things to bring to camp</a:t>
            </a:r>
            <a:endParaRPr>
              <a:solidFill>
                <a:srgbClr val="351C7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❏"/>
            </a:pPr>
            <a:r>
              <a:rPr lang="en" b="1">
                <a:solidFill>
                  <a:srgbClr val="351C75"/>
                </a:solidFill>
              </a:rPr>
              <a:t>If you own a cot or blow up mattress please bring it. Rooms will be tight due to a couple dorms not being in use. </a:t>
            </a:r>
            <a:endParaRPr b="1"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Rides to and From</a:t>
            </a:r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Rides To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Hanson’s- 4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Logan Beck - 6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Thelanders - 6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Jon Brooks - 4-5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Leahy - 5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Anthis - 4-5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Pariera - 5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 </a:t>
            </a:r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Rides From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Leahy - 5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Anthis - 4-5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Pariera - 5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Thelander’s - 6 ????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xfrm>
            <a:off x="311700" y="173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51C75"/>
                </a:solidFill>
              </a:rPr>
              <a:t>Camp Expectations</a:t>
            </a:r>
            <a:endParaRPr b="1">
              <a:solidFill>
                <a:srgbClr val="351C75"/>
              </a:solidFill>
            </a:endParaRPr>
          </a:p>
        </p:txBody>
      </p:sp>
      <p:sp>
        <p:nvSpPr>
          <p:cNvPr id="15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311700" y="746500"/>
            <a:ext cx="8520600" cy="45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We are representing Columbia High School.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We are at camp to learn, bond, and have fun while becoming a better football team. No one is above the team and we will conduct ourselves in this manner.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During Free Time or downtime; noise will be at a reasonable level and we will always travel with a battle buddy.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Coaches will post a daily schedule in the hallway of our dorm, you will be on time to meetings, practices, scrimmages and meals. 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All players will get playing time throughout camp, we will be running a JV and Varsity. All players will be at each Event.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Room and roommates will be dictated by coaching staff.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51C75"/>
                </a:solidFill>
              </a:rPr>
              <a:t>Camp Expectations Continued</a:t>
            </a:r>
            <a:endParaRPr b="1">
              <a:solidFill>
                <a:srgbClr val="351C75"/>
              </a:solidFill>
            </a:endParaRPr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Room and roommates will be dictated by coaching staff.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Rooms will be kept and cleaned.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 alcohol, drugs, etc. at camp. 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10 pm in assigned rooms and Lights out.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Not following these rules will lead to your exit from camp, parents will be notified to come and pick you up.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At the end of camp, you will need to have a ride home, but prior to leaving you will need to be checked out by your coach who will sign you out and take your room keys before leaving.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311700" y="153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51C75"/>
                </a:solidFill>
              </a:rPr>
              <a:t>What campers need to bring?	</a:t>
            </a:r>
            <a:endParaRPr b="1">
              <a:solidFill>
                <a:srgbClr val="351C75"/>
              </a:solidFill>
            </a:endParaRPr>
          </a:p>
        </p:txBody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110500" y="726400"/>
            <a:ext cx="8961000" cy="42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95" b="1" i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72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Players Need to Bring</a:t>
            </a:r>
            <a:endParaRPr sz="2672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920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n" sz="2672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Cot or Air mattress for floor (If you have it bring it please!) It will probably be more comfy than beds</a:t>
            </a:r>
            <a:endParaRPr sz="2672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9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n" sz="2672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Sleeping bag/bedding/blankets/pillows ( Twin Extra Long)</a:t>
            </a:r>
            <a:endParaRPr sz="2672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9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n" sz="2672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Basic Toiletries, deodorant, soap, </a:t>
            </a:r>
            <a:endParaRPr sz="2672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9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n" sz="2672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Towel</a:t>
            </a:r>
            <a:endParaRPr sz="2672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9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n" sz="2672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Clothes (Team Clothes from spirit pack)</a:t>
            </a:r>
            <a:endParaRPr sz="2672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9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n" sz="2672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Clean underwear and socks</a:t>
            </a:r>
            <a:endParaRPr sz="2672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9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n" sz="2672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Pads/girdle/knee pad/mouth piece</a:t>
            </a:r>
            <a:endParaRPr sz="2672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9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n" sz="2672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Water Bottle</a:t>
            </a:r>
            <a:endParaRPr sz="2672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72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Optional</a:t>
            </a:r>
            <a:endParaRPr sz="2672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920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n" sz="2672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water/gatorade/small cooler</a:t>
            </a:r>
            <a:endParaRPr sz="2672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9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n" sz="2672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Snacks (healthyish)</a:t>
            </a:r>
            <a:endParaRPr sz="2672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9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n" sz="2672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Money for the team store ( snacks, gatorade, pizza etc.)</a:t>
            </a:r>
            <a:endParaRPr sz="2672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9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n" sz="2672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Fan</a:t>
            </a:r>
            <a:endParaRPr sz="2672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9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n" sz="2672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music</a:t>
            </a:r>
            <a:endParaRPr sz="2672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9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n" sz="2672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In the past some players have chosen to bring music speaker, games, laptops.  Rooms will be locked when not in them, but bring at own risk. </a:t>
            </a:r>
            <a:endParaRPr sz="2672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51C75"/>
                </a:solidFill>
              </a:rPr>
              <a:t>Home Sweet Home</a:t>
            </a:r>
            <a:endParaRPr b="1">
              <a:solidFill>
                <a:srgbClr val="351C75"/>
              </a:solidFill>
            </a:endParaRPr>
          </a:p>
        </p:txBody>
      </p:sp>
      <p:sp>
        <p:nvSpPr>
          <p:cNvPr id="168" name="Google Shape;16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Suite Style rooms - Each Suite has own bathroom and refrigerator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95" b="1" i="1">
                <a:solidFill>
                  <a:srgbClr val="FFFFFF"/>
                </a:solidFill>
              </a:rPr>
              <a:t>Each Room will need: </a:t>
            </a:r>
            <a:endParaRPr sz="1695" b="1" i="1">
              <a:solidFill>
                <a:srgbClr val="FFFFFF"/>
              </a:solidFill>
            </a:endParaRPr>
          </a:p>
          <a:p>
            <a:pPr marL="457200" lvl="0" indent="-336266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96"/>
              <a:buChar char="●"/>
            </a:pPr>
            <a:r>
              <a:rPr lang="en" sz="1695" b="1" i="1">
                <a:solidFill>
                  <a:srgbClr val="FFFFFF"/>
                </a:solidFill>
              </a:rPr>
              <a:t>Hand soap</a:t>
            </a:r>
            <a:endParaRPr sz="1695" b="1" i="1">
              <a:solidFill>
                <a:srgbClr val="FFFFFF"/>
              </a:solidFill>
            </a:endParaRPr>
          </a:p>
          <a:p>
            <a:pPr marL="457200" lvl="0" indent="-33626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6"/>
              <a:buChar char="●"/>
            </a:pPr>
            <a:r>
              <a:rPr lang="en" sz="1695" b="1" i="1">
                <a:solidFill>
                  <a:srgbClr val="FFFFFF"/>
                </a:solidFill>
              </a:rPr>
              <a:t>Paper towels</a:t>
            </a:r>
            <a:endParaRPr sz="1695" b="1" i="1">
              <a:solidFill>
                <a:srgbClr val="FFFFFF"/>
              </a:solidFill>
            </a:endParaRPr>
          </a:p>
          <a:p>
            <a:pPr marL="457200" lvl="0" indent="-33626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6"/>
              <a:buChar char="●"/>
            </a:pPr>
            <a:r>
              <a:rPr lang="en" sz="1695" b="1" i="1">
                <a:solidFill>
                  <a:srgbClr val="FFFFFF"/>
                </a:solidFill>
              </a:rPr>
              <a:t>Air mattresses or Cots if you have them.</a:t>
            </a:r>
            <a:endParaRPr sz="1695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1327</Words>
  <Application>Microsoft Office PowerPoint</Application>
  <PresentationFormat>On-screen Show (16:9)</PresentationFormat>
  <Paragraphs>147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Roboto</vt:lpstr>
      <vt:lpstr>Times New Roman</vt:lpstr>
      <vt:lpstr>Comic Sans MS</vt:lpstr>
      <vt:lpstr>Comfortaa</vt:lpstr>
      <vt:lpstr>Playfair Display</vt:lpstr>
      <vt:lpstr>Lato</vt:lpstr>
      <vt:lpstr>Average</vt:lpstr>
      <vt:lpstr>Georgia</vt:lpstr>
      <vt:lpstr>Arial</vt:lpstr>
      <vt:lpstr>Oswald</vt:lpstr>
      <vt:lpstr>Slate</vt:lpstr>
      <vt:lpstr>Blue &amp; Gold</vt:lpstr>
      <vt:lpstr>EOU Football Camp July 10-13 2023 </vt:lpstr>
      <vt:lpstr>Goals of Columbia Coyote Football</vt:lpstr>
      <vt:lpstr>Transportation </vt:lpstr>
      <vt:lpstr>Checklist before July 10th </vt:lpstr>
      <vt:lpstr>Rides to and From</vt:lpstr>
      <vt:lpstr>Camp Expectations</vt:lpstr>
      <vt:lpstr>Camp Expectations Continued</vt:lpstr>
      <vt:lpstr>What campers need to bring? </vt:lpstr>
      <vt:lpstr>Home Sweet Home</vt:lpstr>
      <vt:lpstr>Coyotes Vs. Everybody! </vt:lpstr>
      <vt:lpstr>Sample Daily Schedule </vt:lpstr>
      <vt:lpstr>Scrimmages and 7 on 7’s </vt:lpstr>
      <vt:lpstr>Room Assignments - Work in Progress…. Waiting on EOU- 5-6 per room</vt:lpstr>
      <vt:lpstr>EWU FOOTBALL CAMP (IND.) Registration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EOU Football Camp July 10-13 2023 </dc:title>
  <dc:creator>Kevin Alley</dc:creator>
  <cp:lastModifiedBy>Kevin Alley</cp:lastModifiedBy>
  <cp:revision>1</cp:revision>
  <dcterms:modified xsi:type="dcterms:W3CDTF">2023-07-01T18:22:23Z</dcterms:modified>
</cp:coreProperties>
</file>