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256" r:id="rId3"/>
    <p:sldId id="258" r:id="rId4"/>
    <p:sldId id="259" r:id="rId5"/>
    <p:sldId id="322" r:id="rId6"/>
    <p:sldId id="325" r:id="rId7"/>
    <p:sldId id="327" r:id="rId8"/>
    <p:sldId id="323" r:id="rId9"/>
    <p:sldId id="324" r:id="rId10"/>
    <p:sldId id="32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69034-0BDF-421C-8632-8DA93EB5229E}" v="439" dt="2023-11-28T07:34:34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4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jelyka Brown" userId="ac3ff6e5-f8ec-4cd1-8176-ae6065a6e1e5" providerId="ADAL" clId="{14169034-0BDF-421C-8632-8DA93EB5229E}"/>
    <pc:docChg chg="custSel addSld modSld sldOrd">
      <pc:chgData name="Anjelyka Brown" userId="ac3ff6e5-f8ec-4cd1-8176-ae6065a6e1e5" providerId="ADAL" clId="{14169034-0BDF-421C-8632-8DA93EB5229E}" dt="2023-11-28T07:34:34.086" v="725" actId="20577"/>
      <pc:docMkLst>
        <pc:docMk/>
      </pc:docMkLst>
      <pc:sldChg chg="addSp delSp modSp mod">
        <pc:chgData name="Anjelyka Brown" userId="ac3ff6e5-f8ec-4cd1-8176-ae6065a6e1e5" providerId="ADAL" clId="{14169034-0BDF-421C-8632-8DA93EB5229E}" dt="2023-11-15T23:19:58.150" v="270" actId="478"/>
        <pc:sldMkLst>
          <pc:docMk/>
          <pc:sldMk cId="1020007431" sldId="258"/>
        </pc:sldMkLst>
        <pc:spChg chg="mod">
          <ac:chgData name="Anjelyka Brown" userId="ac3ff6e5-f8ec-4cd1-8176-ae6065a6e1e5" providerId="ADAL" clId="{14169034-0BDF-421C-8632-8DA93EB5229E}" dt="2023-11-15T23:18:53.042" v="261" actId="1076"/>
          <ac:spMkLst>
            <pc:docMk/>
            <pc:sldMk cId="1020007431" sldId="258"/>
            <ac:spMk id="6" creationId="{E98AD337-5FEC-45E8-99D5-3D5B277AE73D}"/>
          </ac:spMkLst>
        </pc:spChg>
        <pc:graphicFrameChg chg="add del mod">
          <ac:chgData name="Anjelyka Brown" userId="ac3ff6e5-f8ec-4cd1-8176-ae6065a6e1e5" providerId="ADAL" clId="{14169034-0BDF-421C-8632-8DA93EB5229E}" dt="2023-11-15T23:19:58.150" v="270" actId="478"/>
          <ac:graphicFrameMkLst>
            <pc:docMk/>
            <pc:sldMk cId="1020007431" sldId="258"/>
            <ac:graphicFrameMk id="3" creationId="{4FEAA2B2-9464-64B4-E18C-A2BD4107D606}"/>
          </ac:graphicFrameMkLst>
        </pc:graphicFrameChg>
        <pc:graphicFrameChg chg="mod modGraphic">
          <ac:chgData name="Anjelyka Brown" userId="ac3ff6e5-f8ec-4cd1-8176-ae6065a6e1e5" providerId="ADAL" clId="{14169034-0BDF-421C-8632-8DA93EB5229E}" dt="2023-11-15T23:19:50.276" v="268" actId="572"/>
          <ac:graphicFrameMkLst>
            <pc:docMk/>
            <pc:sldMk cId="1020007431" sldId="258"/>
            <ac:graphicFrameMk id="7" creationId="{F97A6145-F513-2687-9143-C2479D7A1A5A}"/>
          </ac:graphicFrameMkLst>
        </pc:graphicFrameChg>
      </pc:sldChg>
      <pc:sldChg chg="modSp mod">
        <pc:chgData name="Anjelyka Brown" userId="ac3ff6e5-f8ec-4cd1-8176-ae6065a6e1e5" providerId="ADAL" clId="{14169034-0BDF-421C-8632-8DA93EB5229E}" dt="2023-11-15T23:13:19.778" v="101" actId="20577"/>
        <pc:sldMkLst>
          <pc:docMk/>
          <pc:sldMk cId="2220244973" sldId="259"/>
        </pc:sldMkLst>
        <pc:graphicFrameChg chg="modGraphic">
          <ac:chgData name="Anjelyka Brown" userId="ac3ff6e5-f8ec-4cd1-8176-ae6065a6e1e5" providerId="ADAL" clId="{14169034-0BDF-421C-8632-8DA93EB5229E}" dt="2023-11-15T23:13:19.778" v="101" actId="20577"/>
          <ac:graphicFrameMkLst>
            <pc:docMk/>
            <pc:sldMk cId="2220244973" sldId="259"/>
            <ac:graphicFrameMk id="4" creationId="{F02857FF-0533-4569-801D-116BD90C4A00}"/>
          </ac:graphicFrameMkLst>
        </pc:graphicFrameChg>
      </pc:sldChg>
      <pc:sldChg chg="add">
        <pc:chgData name="Anjelyka Brown" userId="ac3ff6e5-f8ec-4cd1-8176-ae6065a6e1e5" providerId="ADAL" clId="{14169034-0BDF-421C-8632-8DA93EB5229E}" dt="2023-11-15T23:25:18.318" v="275"/>
        <pc:sldMkLst>
          <pc:docMk/>
          <pc:sldMk cId="2791103372" sldId="307"/>
        </pc:sldMkLst>
      </pc:sldChg>
      <pc:sldChg chg="ord">
        <pc:chgData name="Anjelyka Brown" userId="ac3ff6e5-f8ec-4cd1-8176-ae6065a6e1e5" providerId="ADAL" clId="{14169034-0BDF-421C-8632-8DA93EB5229E}" dt="2023-11-15T23:21:48.399" v="274"/>
        <pc:sldMkLst>
          <pc:docMk/>
          <pc:sldMk cId="2168137765" sldId="322"/>
        </pc:sldMkLst>
      </pc:sldChg>
      <pc:sldChg chg="modSp mod">
        <pc:chgData name="Anjelyka Brown" userId="ac3ff6e5-f8ec-4cd1-8176-ae6065a6e1e5" providerId="ADAL" clId="{14169034-0BDF-421C-8632-8DA93EB5229E}" dt="2023-11-27T22:42:05.477" v="355" actId="313"/>
        <pc:sldMkLst>
          <pc:docMk/>
          <pc:sldMk cId="2788301736" sldId="323"/>
        </pc:sldMkLst>
        <pc:spChg chg="mod">
          <ac:chgData name="Anjelyka Brown" userId="ac3ff6e5-f8ec-4cd1-8176-ae6065a6e1e5" providerId="ADAL" clId="{14169034-0BDF-421C-8632-8DA93EB5229E}" dt="2023-11-27T22:42:01.431" v="351" actId="313"/>
          <ac:spMkLst>
            <pc:docMk/>
            <pc:sldMk cId="2788301736" sldId="323"/>
            <ac:spMk id="3" creationId="{B0FBB5EC-3A41-D546-580B-8D243DA3B4C9}"/>
          </ac:spMkLst>
        </pc:spChg>
        <pc:spChg chg="mod">
          <ac:chgData name="Anjelyka Brown" userId="ac3ff6e5-f8ec-4cd1-8176-ae6065a6e1e5" providerId="ADAL" clId="{14169034-0BDF-421C-8632-8DA93EB5229E}" dt="2023-11-27T22:41:49.211" v="343" actId="313"/>
          <ac:spMkLst>
            <pc:docMk/>
            <pc:sldMk cId="2788301736" sldId="323"/>
            <ac:spMk id="9" creationId="{527BC727-5507-A286-1FCD-E32095E986CF}"/>
          </ac:spMkLst>
        </pc:spChg>
        <pc:spChg chg="mod">
          <ac:chgData name="Anjelyka Brown" userId="ac3ff6e5-f8ec-4cd1-8176-ae6065a6e1e5" providerId="ADAL" clId="{14169034-0BDF-421C-8632-8DA93EB5229E}" dt="2023-11-27T22:42:05.477" v="355" actId="313"/>
          <ac:spMkLst>
            <pc:docMk/>
            <pc:sldMk cId="2788301736" sldId="323"/>
            <ac:spMk id="10" creationId="{84812C92-5D9A-5F81-84FE-D79E5F1EEA57}"/>
          </ac:spMkLst>
        </pc:spChg>
      </pc:sldChg>
      <pc:sldChg chg="modSp modAnim">
        <pc:chgData name="Anjelyka Brown" userId="ac3ff6e5-f8ec-4cd1-8176-ae6065a6e1e5" providerId="ADAL" clId="{14169034-0BDF-421C-8632-8DA93EB5229E}" dt="2023-11-28T07:34:34.086" v="725" actId="20577"/>
        <pc:sldMkLst>
          <pc:docMk/>
          <pc:sldMk cId="3472598261" sldId="324"/>
        </pc:sldMkLst>
        <pc:spChg chg="mod">
          <ac:chgData name="Anjelyka Brown" userId="ac3ff6e5-f8ec-4cd1-8176-ae6065a6e1e5" providerId="ADAL" clId="{14169034-0BDF-421C-8632-8DA93EB5229E}" dt="2023-11-28T07:34:34.086" v="725" actId="20577"/>
          <ac:spMkLst>
            <pc:docMk/>
            <pc:sldMk cId="3472598261" sldId="324"/>
            <ac:spMk id="3" creationId="{B0FBB5EC-3A41-D546-580B-8D243DA3B4C9}"/>
          </ac:spMkLst>
        </pc:spChg>
      </pc:sldChg>
      <pc:sldChg chg="modSp mod modAnim">
        <pc:chgData name="Anjelyka Brown" userId="ac3ff6e5-f8ec-4cd1-8176-ae6065a6e1e5" providerId="ADAL" clId="{14169034-0BDF-421C-8632-8DA93EB5229E}" dt="2023-11-27T22:45:01.016" v="519" actId="403"/>
        <pc:sldMkLst>
          <pc:docMk/>
          <pc:sldMk cId="3454923465" sldId="325"/>
        </pc:sldMkLst>
        <pc:spChg chg="mod">
          <ac:chgData name="Anjelyka Brown" userId="ac3ff6e5-f8ec-4cd1-8176-ae6065a6e1e5" providerId="ADAL" clId="{14169034-0BDF-421C-8632-8DA93EB5229E}" dt="2023-11-27T22:40:46.904" v="283" actId="20577"/>
          <ac:spMkLst>
            <pc:docMk/>
            <pc:sldMk cId="3454923465" sldId="325"/>
            <ac:spMk id="2" creationId="{1A4C8189-EB1B-44E3-8A4E-3699DFFEDBFF}"/>
          </ac:spMkLst>
        </pc:spChg>
        <pc:spChg chg="mod">
          <ac:chgData name="Anjelyka Brown" userId="ac3ff6e5-f8ec-4cd1-8176-ae6065a6e1e5" providerId="ADAL" clId="{14169034-0BDF-421C-8632-8DA93EB5229E}" dt="2023-11-27T22:45:01.016" v="519" actId="403"/>
          <ac:spMkLst>
            <pc:docMk/>
            <pc:sldMk cId="3454923465" sldId="325"/>
            <ac:spMk id="9" creationId="{527BC727-5507-A286-1FCD-E32095E986CF}"/>
          </ac:spMkLst>
        </pc:spChg>
      </pc:sldChg>
      <pc:sldChg chg="modSp add modAnim">
        <pc:chgData name="Anjelyka Brown" userId="ac3ff6e5-f8ec-4cd1-8176-ae6065a6e1e5" providerId="ADAL" clId="{14169034-0BDF-421C-8632-8DA93EB5229E}" dt="2023-11-27T22:58:14.345" v="684" actId="20577"/>
        <pc:sldMkLst>
          <pc:docMk/>
          <pc:sldMk cId="4002089194" sldId="327"/>
        </pc:sldMkLst>
        <pc:spChg chg="mod">
          <ac:chgData name="Anjelyka Brown" userId="ac3ff6e5-f8ec-4cd1-8176-ae6065a6e1e5" providerId="ADAL" clId="{14169034-0BDF-421C-8632-8DA93EB5229E}" dt="2023-11-27T22:58:14.345" v="684" actId="20577"/>
          <ac:spMkLst>
            <pc:docMk/>
            <pc:sldMk cId="4002089194" sldId="327"/>
            <ac:spMk id="9" creationId="{527BC727-5507-A286-1FCD-E32095E986CF}"/>
          </ac:spMkLst>
        </pc:spChg>
      </pc:sldChg>
    </pc:docChg>
  </pc:docChgLst>
  <pc:docChgLst>
    <pc:chgData name="Anjelyka Brown" userId="ac3ff6e5-f8ec-4cd1-8176-ae6065a6e1e5" providerId="ADAL" clId="{CEACB442-6EA7-4ECD-BA53-1B44DAF22F79}"/>
    <pc:docChg chg="undo custSel addSld delSld modSld">
      <pc:chgData name="Anjelyka Brown" userId="ac3ff6e5-f8ec-4cd1-8176-ae6065a6e1e5" providerId="ADAL" clId="{CEACB442-6EA7-4ECD-BA53-1B44DAF22F79}" dt="2023-02-08T09:31:23.898" v="661" actId="20577"/>
      <pc:docMkLst>
        <pc:docMk/>
      </pc:docMkLst>
      <pc:sldChg chg="modSp mod">
        <pc:chgData name="Anjelyka Brown" userId="ac3ff6e5-f8ec-4cd1-8176-ae6065a6e1e5" providerId="ADAL" clId="{CEACB442-6EA7-4ECD-BA53-1B44DAF22F79}" dt="2023-01-04T14:15:58.104" v="12" actId="20577"/>
        <pc:sldMkLst>
          <pc:docMk/>
          <pc:sldMk cId="1020007431" sldId="258"/>
        </pc:sldMkLst>
        <pc:graphicFrameChg chg="modGraphic">
          <ac:chgData name="Anjelyka Brown" userId="ac3ff6e5-f8ec-4cd1-8176-ae6065a6e1e5" providerId="ADAL" clId="{CEACB442-6EA7-4ECD-BA53-1B44DAF22F79}" dt="2023-01-04T14:15:58.104" v="12" actId="20577"/>
          <ac:graphicFrameMkLst>
            <pc:docMk/>
            <pc:sldMk cId="1020007431" sldId="258"/>
            <ac:graphicFrameMk id="7" creationId="{F97A6145-F513-2687-9143-C2479D7A1A5A}"/>
          </ac:graphicFrameMkLst>
        </pc:graphicFrameChg>
      </pc:sldChg>
      <pc:sldChg chg="modSp mod">
        <pc:chgData name="Anjelyka Brown" userId="ac3ff6e5-f8ec-4cd1-8176-ae6065a6e1e5" providerId="ADAL" clId="{CEACB442-6EA7-4ECD-BA53-1B44DAF22F79}" dt="2023-02-08T09:31:23.898" v="661" actId="20577"/>
        <pc:sldMkLst>
          <pc:docMk/>
          <pc:sldMk cId="2220244973" sldId="259"/>
        </pc:sldMkLst>
        <pc:graphicFrameChg chg="modGraphic">
          <ac:chgData name="Anjelyka Brown" userId="ac3ff6e5-f8ec-4cd1-8176-ae6065a6e1e5" providerId="ADAL" clId="{CEACB442-6EA7-4ECD-BA53-1B44DAF22F79}" dt="2023-02-08T09:31:23.898" v="661" actId="20577"/>
          <ac:graphicFrameMkLst>
            <pc:docMk/>
            <pc:sldMk cId="2220244973" sldId="259"/>
            <ac:graphicFrameMk id="4" creationId="{F02857FF-0533-4569-801D-116BD90C4A00}"/>
          </ac:graphicFrameMkLst>
        </pc:graphicFrameChg>
      </pc:sldChg>
      <pc:sldChg chg="add">
        <pc:chgData name="Anjelyka Brown" userId="ac3ff6e5-f8ec-4cd1-8176-ae6065a6e1e5" providerId="ADAL" clId="{CEACB442-6EA7-4ECD-BA53-1B44DAF22F79}" dt="2023-01-04T14:18:10.205" v="13"/>
        <pc:sldMkLst>
          <pc:docMk/>
          <pc:sldMk cId="2168137765" sldId="322"/>
        </pc:sldMkLst>
      </pc:sldChg>
      <pc:sldChg chg="addSp delSp modSp add mod">
        <pc:chgData name="Anjelyka Brown" userId="ac3ff6e5-f8ec-4cd1-8176-ae6065a6e1e5" providerId="ADAL" clId="{CEACB442-6EA7-4ECD-BA53-1B44DAF22F79}" dt="2023-01-04T14:28:03.321" v="606" actId="14100"/>
        <pc:sldMkLst>
          <pc:docMk/>
          <pc:sldMk cId="2788301736" sldId="323"/>
        </pc:sldMkLst>
        <pc:spChg chg="add del mod">
          <ac:chgData name="Anjelyka Brown" userId="ac3ff6e5-f8ec-4cd1-8176-ae6065a6e1e5" providerId="ADAL" clId="{CEACB442-6EA7-4ECD-BA53-1B44DAF22F79}" dt="2023-01-04T14:19:40.081" v="42"/>
          <ac:spMkLst>
            <pc:docMk/>
            <pc:sldMk cId="2788301736" sldId="323"/>
            <ac:spMk id="8" creationId="{3EDBFEB2-D621-287D-E4BC-9BC152451E04}"/>
          </ac:spMkLst>
        </pc:spChg>
        <pc:spChg chg="add mod">
          <ac:chgData name="Anjelyka Brown" userId="ac3ff6e5-f8ec-4cd1-8176-ae6065a6e1e5" providerId="ADAL" clId="{CEACB442-6EA7-4ECD-BA53-1B44DAF22F79}" dt="2023-01-04T14:28:03.321" v="606" actId="14100"/>
          <ac:spMkLst>
            <pc:docMk/>
            <pc:sldMk cId="2788301736" sldId="323"/>
            <ac:spMk id="10" creationId="{84812C92-5D9A-5F81-84FE-D79E5F1EEA57}"/>
          </ac:spMkLst>
        </pc:spChg>
      </pc:sldChg>
      <pc:sldChg chg="modSp add modAnim">
        <pc:chgData name="Anjelyka Brown" userId="ac3ff6e5-f8ec-4cd1-8176-ae6065a6e1e5" providerId="ADAL" clId="{CEACB442-6EA7-4ECD-BA53-1B44DAF22F79}" dt="2023-01-04T14:19:14.705" v="39" actId="15"/>
        <pc:sldMkLst>
          <pc:docMk/>
          <pc:sldMk cId="3472598261" sldId="324"/>
        </pc:sldMkLst>
        <pc:spChg chg="mod">
          <ac:chgData name="Anjelyka Brown" userId="ac3ff6e5-f8ec-4cd1-8176-ae6065a6e1e5" providerId="ADAL" clId="{CEACB442-6EA7-4ECD-BA53-1B44DAF22F79}" dt="2023-01-04T14:18:59.226" v="21" actId="20577"/>
          <ac:spMkLst>
            <pc:docMk/>
            <pc:sldMk cId="3472598261" sldId="324"/>
            <ac:spMk id="3" creationId="{B0FBB5EC-3A41-D546-580B-8D243DA3B4C9}"/>
          </ac:spMkLst>
        </pc:spChg>
        <pc:spChg chg="mod">
          <ac:chgData name="Anjelyka Brown" userId="ac3ff6e5-f8ec-4cd1-8176-ae6065a6e1e5" providerId="ADAL" clId="{CEACB442-6EA7-4ECD-BA53-1B44DAF22F79}" dt="2023-01-04T14:19:14.705" v="39" actId="15"/>
          <ac:spMkLst>
            <pc:docMk/>
            <pc:sldMk cId="3472598261" sldId="324"/>
            <ac:spMk id="9" creationId="{527BC727-5507-A286-1FCD-E32095E986CF}"/>
          </ac:spMkLst>
        </pc:spChg>
      </pc:sldChg>
      <pc:sldChg chg="modSp add">
        <pc:chgData name="Anjelyka Brown" userId="ac3ff6e5-f8ec-4cd1-8176-ae6065a6e1e5" providerId="ADAL" clId="{CEACB442-6EA7-4ECD-BA53-1B44DAF22F79}" dt="2023-01-04T14:27:48.400" v="603" actId="20577"/>
        <pc:sldMkLst>
          <pc:docMk/>
          <pc:sldMk cId="3454923465" sldId="325"/>
        </pc:sldMkLst>
        <pc:spChg chg="mod">
          <ac:chgData name="Anjelyka Brown" userId="ac3ff6e5-f8ec-4cd1-8176-ae6065a6e1e5" providerId="ADAL" clId="{CEACB442-6EA7-4ECD-BA53-1B44DAF22F79}" dt="2023-01-04T14:27:48.400" v="603" actId="20577"/>
          <ac:spMkLst>
            <pc:docMk/>
            <pc:sldMk cId="3454923465" sldId="325"/>
            <ac:spMk id="9" creationId="{527BC727-5507-A286-1FCD-E32095E986CF}"/>
          </ac:spMkLst>
        </pc:spChg>
      </pc:sldChg>
      <pc:sldChg chg="new del">
        <pc:chgData name="Anjelyka Brown" userId="ac3ff6e5-f8ec-4cd1-8176-ae6065a6e1e5" providerId="ADAL" clId="{CEACB442-6EA7-4ECD-BA53-1B44DAF22F79}" dt="2023-01-04T14:20:54.829" v="126" actId="680"/>
        <pc:sldMkLst>
          <pc:docMk/>
          <pc:sldMk cId="202340155" sldId="326"/>
        </pc:sldMkLst>
      </pc:sldChg>
      <pc:sldChg chg="modSp add mod modAnim">
        <pc:chgData name="Anjelyka Brown" userId="ac3ff6e5-f8ec-4cd1-8176-ae6065a6e1e5" providerId="ADAL" clId="{CEACB442-6EA7-4ECD-BA53-1B44DAF22F79}" dt="2023-01-04T14:24:09.484" v="578" actId="20577"/>
        <pc:sldMkLst>
          <pc:docMk/>
          <pc:sldMk cId="678669918" sldId="326"/>
        </pc:sldMkLst>
        <pc:spChg chg="mod">
          <ac:chgData name="Anjelyka Brown" userId="ac3ff6e5-f8ec-4cd1-8176-ae6065a6e1e5" providerId="ADAL" clId="{CEACB442-6EA7-4ECD-BA53-1B44DAF22F79}" dt="2023-01-04T14:21:03.363" v="147" actId="20577"/>
          <ac:spMkLst>
            <pc:docMk/>
            <pc:sldMk cId="678669918" sldId="326"/>
            <ac:spMk id="2" creationId="{1A4C8189-EB1B-44E3-8A4E-3699DFFEDBFF}"/>
          </ac:spMkLst>
        </pc:spChg>
        <pc:spChg chg="mod">
          <ac:chgData name="Anjelyka Brown" userId="ac3ff6e5-f8ec-4cd1-8176-ae6065a6e1e5" providerId="ADAL" clId="{CEACB442-6EA7-4ECD-BA53-1B44DAF22F79}" dt="2023-01-04T14:24:09.484" v="578" actId="20577"/>
          <ac:spMkLst>
            <pc:docMk/>
            <pc:sldMk cId="678669918" sldId="326"/>
            <ac:spMk id="3" creationId="{B0FBB5EC-3A41-D546-580B-8D243DA3B4C9}"/>
          </ac:spMkLst>
        </pc:spChg>
        <pc:spChg chg="mod">
          <ac:chgData name="Anjelyka Brown" userId="ac3ff6e5-f8ec-4cd1-8176-ae6065a6e1e5" providerId="ADAL" clId="{CEACB442-6EA7-4ECD-BA53-1B44DAF22F79}" dt="2023-01-04T14:21:12.654" v="162" actId="20577"/>
          <ac:spMkLst>
            <pc:docMk/>
            <pc:sldMk cId="678669918" sldId="326"/>
            <ac:spMk id="8" creationId="{EAA641E1-D60C-1809-B390-99661FE5B615}"/>
          </ac:spMkLst>
        </pc:spChg>
        <pc:spChg chg="mod">
          <ac:chgData name="Anjelyka Brown" userId="ac3ff6e5-f8ec-4cd1-8176-ae6065a6e1e5" providerId="ADAL" clId="{CEACB442-6EA7-4ECD-BA53-1B44DAF22F79}" dt="2023-01-04T14:22:39.885" v="388" actId="20577"/>
          <ac:spMkLst>
            <pc:docMk/>
            <pc:sldMk cId="678669918" sldId="326"/>
            <ac:spMk id="9" creationId="{527BC727-5507-A286-1FCD-E32095E986CF}"/>
          </ac:spMkLst>
        </pc:spChg>
        <pc:spChg chg="mod">
          <ac:chgData name="Anjelyka Brown" userId="ac3ff6e5-f8ec-4cd1-8176-ae6065a6e1e5" providerId="ADAL" clId="{CEACB442-6EA7-4ECD-BA53-1B44DAF22F79}" dt="2023-01-04T14:22:49.302" v="390" actId="20577"/>
          <ac:spMkLst>
            <pc:docMk/>
            <pc:sldMk cId="678669918" sldId="326"/>
            <ac:spMk id="10" creationId="{526EDD2A-5FAA-220A-6C34-22F49CE92200}"/>
          </ac:spMkLst>
        </pc:spChg>
      </pc:sldChg>
    </pc:docChg>
  </pc:docChgLst>
  <pc:docChgLst>
    <pc:chgData name="Anjelyka Brown" userId="ac3ff6e5-f8ec-4cd1-8176-ae6065a6e1e5" providerId="ADAL" clId="{D6178107-3FCE-489F-AB5A-E0B472A005B4}"/>
    <pc:docChg chg="undo custSel addSld delSld modSld">
      <pc:chgData name="Anjelyka Brown" userId="ac3ff6e5-f8ec-4cd1-8176-ae6065a6e1e5" providerId="ADAL" clId="{D6178107-3FCE-489F-AB5A-E0B472A005B4}" dt="2022-12-19T03:12:43.736" v="505" actId="20577"/>
      <pc:docMkLst>
        <pc:docMk/>
      </pc:docMkLst>
      <pc:sldChg chg="modSp del mod">
        <pc:chgData name="Anjelyka Brown" userId="ac3ff6e5-f8ec-4cd1-8176-ae6065a6e1e5" providerId="ADAL" clId="{D6178107-3FCE-489F-AB5A-E0B472A005B4}" dt="2022-11-30T02:56:22.670" v="151" actId="47"/>
        <pc:sldMkLst>
          <pc:docMk/>
          <pc:sldMk cId="3021253516" sldId="257"/>
        </pc:sldMkLst>
        <pc:graphicFrameChg chg="mod modGraphic">
          <ac:chgData name="Anjelyka Brown" userId="ac3ff6e5-f8ec-4cd1-8176-ae6065a6e1e5" providerId="ADAL" clId="{D6178107-3FCE-489F-AB5A-E0B472A005B4}" dt="2022-11-30T02:53:11.945" v="11" actId="1076"/>
          <ac:graphicFrameMkLst>
            <pc:docMk/>
            <pc:sldMk cId="3021253516" sldId="257"/>
            <ac:graphicFrameMk id="4" creationId="{F02857FF-0533-4569-801D-116BD90C4A00}"/>
          </ac:graphicFrameMkLst>
        </pc:graphicFrameChg>
      </pc:sldChg>
      <pc:sldChg chg="addSp delSp modSp mod">
        <pc:chgData name="Anjelyka Brown" userId="ac3ff6e5-f8ec-4cd1-8176-ae6065a6e1e5" providerId="ADAL" clId="{D6178107-3FCE-489F-AB5A-E0B472A005B4}" dt="2022-12-19T03:12:43.736" v="505" actId="20577"/>
        <pc:sldMkLst>
          <pc:docMk/>
          <pc:sldMk cId="1020007431" sldId="258"/>
        </pc:sldMkLst>
        <pc:spChg chg="mod">
          <ac:chgData name="Anjelyka Brown" userId="ac3ff6e5-f8ec-4cd1-8176-ae6065a6e1e5" providerId="ADAL" clId="{D6178107-3FCE-489F-AB5A-E0B472A005B4}" dt="2022-11-30T03:01:39.176" v="369" actId="1076"/>
          <ac:spMkLst>
            <pc:docMk/>
            <pc:sldMk cId="1020007431" sldId="258"/>
            <ac:spMk id="2" creationId="{ECA07857-7552-4C79-BE23-3C7E7C5491B1}"/>
          </ac:spMkLst>
        </pc:spChg>
        <pc:spChg chg="add del mod">
          <ac:chgData name="Anjelyka Brown" userId="ac3ff6e5-f8ec-4cd1-8176-ae6065a6e1e5" providerId="ADAL" clId="{D6178107-3FCE-489F-AB5A-E0B472A005B4}" dt="2022-11-30T02:57:48.395" v="169"/>
          <ac:spMkLst>
            <pc:docMk/>
            <pc:sldMk cId="1020007431" sldId="258"/>
            <ac:spMk id="5" creationId="{D3B88E07-3E5B-774C-0704-BF34E81CAFC5}"/>
          </ac:spMkLst>
        </pc:spChg>
        <pc:spChg chg="mod">
          <ac:chgData name="Anjelyka Brown" userId="ac3ff6e5-f8ec-4cd1-8176-ae6065a6e1e5" providerId="ADAL" clId="{D6178107-3FCE-489F-AB5A-E0B472A005B4}" dt="2022-11-30T03:01:41.966" v="370" actId="1076"/>
          <ac:spMkLst>
            <pc:docMk/>
            <pc:sldMk cId="1020007431" sldId="258"/>
            <ac:spMk id="6" creationId="{E98AD337-5FEC-45E8-99D5-3D5B277AE73D}"/>
          </ac:spMkLst>
        </pc:spChg>
        <pc:graphicFrameChg chg="del modGraphic">
          <ac:chgData name="Anjelyka Brown" userId="ac3ff6e5-f8ec-4cd1-8176-ae6065a6e1e5" providerId="ADAL" clId="{D6178107-3FCE-489F-AB5A-E0B472A005B4}" dt="2022-11-30T02:57:45.509" v="168" actId="478"/>
          <ac:graphicFrameMkLst>
            <pc:docMk/>
            <pc:sldMk cId="1020007431" sldId="258"/>
            <ac:graphicFrameMk id="4" creationId="{F02857FF-0533-4569-801D-116BD90C4A00}"/>
          </ac:graphicFrameMkLst>
        </pc:graphicFrameChg>
        <pc:graphicFrameChg chg="add mod modGraphic">
          <ac:chgData name="Anjelyka Brown" userId="ac3ff6e5-f8ec-4cd1-8176-ae6065a6e1e5" providerId="ADAL" clId="{D6178107-3FCE-489F-AB5A-E0B472A005B4}" dt="2022-12-19T03:12:43.736" v="505" actId="20577"/>
          <ac:graphicFrameMkLst>
            <pc:docMk/>
            <pc:sldMk cId="1020007431" sldId="258"/>
            <ac:graphicFrameMk id="7" creationId="{F97A6145-F513-2687-9143-C2479D7A1A5A}"/>
          </ac:graphicFrameMkLst>
        </pc:graphicFrameChg>
      </pc:sldChg>
      <pc:sldChg chg="modSp add mod">
        <pc:chgData name="Anjelyka Brown" userId="ac3ff6e5-f8ec-4cd1-8176-ae6065a6e1e5" providerId="ADAL" clId="{D6178107-3FCE-489F-AB5A-E0B472A005B4}" dt="2022-11-30T03:01:54.496" v="372" actId="1076"/>
        <pc:sldMkLst>
          <pc:docMk/>
          <pc:sldMk cId="2220244973" sldId="259"/>
        </pc:sldMkLst>
        <pc:spChg chg="mod">
          <ac:chgData name="Anjelyka Brown" userId="ac3ff6e5-f8ec-4cd1-8176-ae6065a6e1e5" providerId="ADAL" clId="{D6178107-3FCE-489F-AB5A-E0B472A005B4}" dt="2022-11-30T03:01:54.496" v="372" actId="1076"/>
          <ac:spMkLst>
            <pc:docMk/>
            <pc:sldMk cId="2220244973" sldId="259"/>
            <ac:spMk id="2" creationId="{ECA07857-7552-4C79-BE23-3C7E7C5491B1}"/>
          </ac:spMkLst>
        </pc:spChg>
        <pc:graphicFrameChg chg="mod modGraphic">
          <ac:chgData name="Anjelyka Brown" userId="ac3ff6e5-f8ec-4cd1-8176-ae6065a6e1e5" providerId="ADAL" clId="{D6178107-3FCE-489F-AB5A-E0B472A005B4}" dt="2022-11-30T02:57:33.442" v="167" actId="1076"/>
          <ac:graphicFrameMkLst>
            <pc:docMk/>
            <pc:sldMk cId="2220244973" sldId="259"/>
            <ac:graphicFrameMk id="4" creationId="{F02857FF-0533-4569-801D-116BD90C4A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EFCA2-FEB2-49C4-A94D-19B8022873A9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08FADA9-354D-4E14-AE9E-892B229D7009}">
      <dgm:prSet/>
      <dgm:spPr/>
      <dgm:t>
        <a:bodyPr/>
        <a:lstStyle/>
        <a:p>
          <a:r>
            <a:rPr lang="en-US" dirty="0"/>
            <a:t>Score 2+ goals</a:t>
          </a:r>
        </a:p>
      </dgm:t>
    </dgm:pt>
    <dgm:pt modelId="{DD4ED9B1-B8B5-4981-B1E5-F22E41FA4B2C}" type="parTrans" cxnId="{8441E913-F771-4F0C-87D4-C31CA01D7CB3}">
      <dgm:prSet/>
      <dgm:spPr/>
      <dgm:t>
        <a:bodyPr/>
        <a:lstStyle/>
        <a:p>
          <a:endParaRPr lang="en-US"/>
        </a:p>
      </dgm:t>
    </dgm:pt>
    <dgm:pt modelId="{23A6BE73-BE43-4089-B22F-54481A0819CC}" type="sibTrans" cxnId="{8441E913-F771-4F0C-87D4-C31CA01D7CB3}">
      <dgm:prSet/>
      <dgm:spPr/>
      <dgm:t>
        <a:bodyPr/>
        <a:lstStyle/>
        <a:p>
          <a:endParaRPr lang="en-US"/>
        </a:p>
      </dgm:t>
    </dgm:pt>
    <dgm:pt modelId="{80059A94-EFD1-42DB-ADF5-FC8D153BA2B3}">
      <dgm:prSet/>
      <dgm:spPr/>
      <dgm:t>
        <a:bodyPr/>
        <a:lstStyle/>
        <a:p>
          <a:r>
            <a:rPr lang="en-US"/>
            <a:t>1+ goals off set pieces</a:t>
          </a:r>
        </a:p>
      </dgm:t>
    </dgm:pt>
    <dgm:pt modelId="{D080317A-140D-40C9-B835-9C6E19A8C732}" type="parTrans" cxnId="{D5BAD8A5-9F6E-4B05-B0A0-4943CB85201C}">
      <dgm:prSet/>
      <dgm:spPr/>
      <dgm:t>
        <a:bodyPr/>
        <a:lstStyle/>
        <a:p>
          <a:endParaRPr lang="en-US"/>
        </a:p>
      </dgm:t>
    </dgm:pt>
    <dgm:pt modelId="{37D36FE1-8854-4734-8D81-EE96A6295654}" type="sibTrans" cxnId="{D5BAD8A5-9F6E-4B05-B0A0-4943CB85201C}">
      <dgm:prSet/>
      <dgm:spPr/>
      <dgm:t>
        <a:bodyPr/>
        <a:lstStyle/>
        <a:p>
          <a:endParaRPr lang="en-US"/>
        </a:p>
      </dgm:t>
    </dgm:pt>
    <dgm:pt modelId="{DA1860AD-F7D8-477D-AFC7-33DD3B68358E}">
      <dgm:prSet/>
      <dgm:spPr/>
      <dgm:t>
        <a:bodyPr/>
        <a:lstStyle/>
        <a:p>
          <a:r>
            <a:rPr lang="en-US"/>
            <a:t>Aggressive attacking 1/3</a:t>
          </a:r>
        </a:p>
      </dgm:t>
    </dgm:pt>
    <dgm:pt modelId="{0948FF1D-6AF9-4417-8C6A-3F8A1C5AC4B5}" type="parTrans" cxnId="{16C4FE15-2D52-44AA-AF00-74B5A2E11CD5}">
      <dgm:prSet/>
      <dgm:spPr/>
      <dgm:t>
        <a:bodyPr/>
        <a:lstStyle/>
        <a:p>
          <a:endParaRPr lang="en-US"/>
        </a:p>
      </dgm:t>
    </dgm:pt>
    <dgm:pt modelId="{76CC57D9-E4A5-4D17-AE70-71607FFB4C09}" type="sibTrans" cxnId="{16C4FE15-2D52-44AA-AF00-74B5A2E11CD5}">
      <dgm:prSet/>
      <dgm:spPr/>
      <dgm:t>
        <a:bodyPr/>
        <a:lstStyle/>
        <a:p>
          <a:endParaRPr lang="en-US"/>
        </a:p>
      </dgm:t>
    </dgm:pt>
    <dgm:pt modelId="{B2B238F8-AA58-404C-9906-5FD4D8D7B044}">
      <dgm:prSet/>
      <dgm:spPr/>
      <dgm:t>
        <a:bodyPr/>
        <a:lstStyle/>
        <a:p>
          <a:r>
            <a:rPr lang="en-US" dirty="0"/>
            <a:t>Mid 1/3 possession</a:t>
          </a:r>
        </a:p>
      </dgm:t>
    </dgm:pt>
    <dgm:pt modelId="{620935E0-2A40-49B0-81D2-4F208F7A7794}" type="parTrans" cxnId="{F43E7B43-6ED3-4C1A-A872-8E037B30CC2D}">
      <dgm:prSet/>
      <dgm:spPr/>
      <dgm:t>
        <a:bodyPr/>
        <a:lstStyle/>
        <a:p>
          <a:endParaRPr lang="en-US"/>
        </a:p>
      </dgm:t>
    </dgm:pt>
    <dgm:pt modelId="{A8CDD2E6-BC97-40F2-B972-143FD13F275A}" type="sibTrans" cxnId="{F43E7B43-6ED3-4C1A-A872-8E037B30CC2D}">
      <dgm:prSet/>
      <dgm:spPr/>
      <dgm:t>
        <a:bodyPr/>
        <a:lstStyle/>
        <a:p>
          <a:endParaRPr lang="en-US"/>
        </a:p>
      </dgm:t>
    </dgm:pt>
    <dgm:pt modelId="{73D9B0B4-C926-43D0-97D5-DE574D3CCCF1}">
      <dgm:prSet/>
      <dgm:spPr/>
      <dgm:t>
        <a:bodyPr/>
        <a:lstStyle/>
        <a:p>
          <a:r>
            <a:rPr lang="en-US" dirty="0"/>
            <a:t>Win 50/50s</a:t>
          </a:r>
        </a:p>
      </dgm:t>
    </dgm:pt>
    <dgm:pt modelId="{86882F36-54DB-47A6-B608-6F3F363DD182}" type="parTrans" cxnId="{5893F687-2EF6-4F13-8924-2A814E4D2473}">
      <dgm:prSet/>
      <dgm:spPr/>
      <dgm:t>
        <a:bodyPr/>
        <a:lstStyle/>
        <a:p>
          <a:endParaRPr lang="en-US"/>
        </a:p>
      </dgm:t>
    </dgm:pt>
    <dgm:pt modelId="{6C431E48-FF64-4DCB-80BC-CE97D54948E8}" type="sibTrans" cxnId="{5893F687-2EF6-4F13-8924-2A814E4D2473}">
      <dgm:prSet/>
      <dgm:spPr/>
      <dgm:t>
        <a:bodyPr/>
        <a:lstStyle/>
        <a:p>
          <a:endParaRPr lang="en-US"/>
        </a:p>
      </dgm:t>
    </dgm:pt>
    <dgm:pt modelId="{3BC424C5-E5E1-4A19-8657-45CAFE4901C1}">
      <dgm:prSet/>
      <dgm:spPr/>
      <dgm:t>
        <a:bodyPr/>
        <a:lstStyle/>
        <a:p>
          <a:r>
            <a:rPr lang="en-US"/>
            <a:t>Discipline defensive 1/3</a:t>
          </a:r>
        </a:p>
      </dgm:t>
    </dgm:pt>
    <dgm:pt modelId="{9AE81D00-9B5E-4430-8FC2-883D86A92449}" type="parTrans" cxnId="{58A7BBA3-AB6C-4BE4-B563-09857754FDDB}">
      <dgm:prSet/>
      <dgm:spPr/>
      <dgm:t>
        <a:bodyPr/>
        <a:lstStyle/>
        <a:p>
          <a:endParaRPr lang="en-US"/>
        </a:p>
      </dgm:t>
    </dgm:pt>
    <dgm:pt modelId="{7B265266-CA84-42E2-862E-BB9061D27CBF}" type="sibTrans" cxnId="{58A7BBA3-AB6C-4BE4-B563-09857754FDDB}">
      <dgm:prSet/>
      <dgm:spPr/>
      <dgm:t>
        <a:bodyPr/>
        <a:lstStyle/>
        <a:p>
          <a:endParaRPr lang="en-US"/>
        </a:p>
      </dgm:t>
    </dgm:pt>
    <dgm:pt modelId="{058A3750-16FF-4C47-9997-EBFB5769CCC4}">
      <dgm:prSet/>
      <dgm:spPr/>
      <dgm:t>
        <a:bodyPr/>
        <a:lstStyle/>
        <a:p>
          <a:r>
            <a:rPr lang="en-US"/>
            <a:t>No goals against off set pieces</a:t>
          </a:r>
        </a:p>
      </dgm:t>
    </dgm:pt>
    <dgm:pt modelId="{BF72CD50-9BA5-430A-9161-050E4FE01817}" type="parTrans" cxnId="{CB2A386E-E7C4-445D-90FB-B077BDAC3D76}">
      <dgm:prSet/>
      <dgm:spPr/>
      <dgm:t>
        <a:bodyPr/>
        <a:lstStyle/>
        <a:p>
          <a:endParaRPr lang="en-US"/>
        </a:p>
      </dgm:t>
    </dgm:pt>
    <dgm:pt modelId="{28D6CACB-7571-4DF6-AB8C-3EDD94DBF873}" type="sibTrans" cxnId="{CB2A386E-E7C4-445D-90FB-B077BDAC3D76}">
      <dgm:prSet/>
      <dgm:spPr/>
      <dgm:t>
        <a:bodyPr/>
        <a:lstStyle/>
        <a:p>
          <a:endParaRPr lang="en-US"/>
        </a:p>
      </dgm:t>
    </dgm:pt>
    <dgm:pt modelId="{78C92332-836B-4B55-880D-D06D535160EC}">
      <dgm:prSet/>
      <dgm:spPr/>
      <dgm:t>
        <a:bodyPr/>
        <a:lstStyle/>
        <a:p>
          <a:r>
            <a:rPr lang="en-US" dirty="0"/>
            <a:t>No “Big 5” goals against</a:t>
          </a:r>
        </a:p>
      </dgm:t>
    </dgm:pt>
    <dgm:pt modelId="{44E148C1-F6D2-4D1E-9574-89BA80C49847}" type="parTrans" cxnId="{C4C218E3-6E6A-4F73-AE01-1FAD5FEA7DC4}">
      <dgm:prSet/>
      <dgm:spPr/>
      <dgm:t>
        <a:bodyPr/>
        <a:lstStyle/>
        <a:p>
          <a:endParaRPr lang="en-US"/>
        </a:p>
      </dgm:t>
    </dgm:pt>
    <dgm:pt modelId="{F5F8337F-3307-45E1-B0DB-1D57125265E4}" type="sibTrans" cxnId="{C4C218E3-6E6A-4F73-AE01-1FAD5FEA7DC4}">
      <dgm:prSet/>
      <dgm:spPr/>
      <dgm:t>
        <a:bodyPr/>
        <a:lstStyle/>
        <a:p>
          <a:endParaRPr lang="en-US"/>
        </a:p>
      </dgm:t>
    </dgm:pt>
    <dgm:pt modelId="{599B2CC4-43D9-4C57-87BC-3952F986695A}" type="pres">
      <dgm:prSet presAssocID="{99DEFCA2-FEB2-49C4-A94D-19B8022873A9}" presName="diagram" presStyleCnt="0">
        <dgm:presLayoutVars>
          <dgm:dir/>
          <dgm:resizeHandles val="exact"/>
        </dgm:presLayoutVars>
      </dgm:prSet>
      <dgm:spPr/>
    </dgm:pt>
    <dgm:pt modelId="{4BF56B60-99FC-45BF-8175-ACF09EE27FFA}" type="pres">
      <dgm:prSet presAssocID="{308FADA9-354D-4E14-AE9E-892B229D7009}" presName="node" presStyleLbl="node1" presStyleIdx="0" presStyleCnt="8">
        <dgm:presLayoutVars>
          <dgm:bulletEnabled val="1"/>
        </dgm:presLayoutVars>
      </dgm:prSet>
      <dgm:spPr/>
    </dgm:pt>
    <dgm:pt modelId="{55945E4E-AB30-454E-9C7B-371FF372796A}" type="pres">
      <dgm:prSet presAssocID="{23A6BE73-BE43-4089-B22F-54481A0819CC}" presName="sibTrans" presStyleCnt="0"/>
      <dgm:spPr/>
    </dgm:pt>
    <dgm:pt modelId="{8C2D0199-7816-42B7-BD3D-154109827120}" type="pres">
      <dgm:prSet presAssocID="{80059A94-EFD1-42DB-ADF5-FC8D153BA2B3}" presName="node" presStyleLbl="node1" presStyleIdx="1" presStyleCnt="8">
        <dgm:presLayoutVars>
          <dgm:bulletEnabled val="1"/>
        </dgm:presLayoutVars>
      </dgm:prSet>
      <dgm:spPr/>
    </dgm:pt>
    <dgm:pt modelId="{4225A0C0-CA2B-4D1D-97E0-C28E3D4CC267}" type="pres">
      <dgm:prSet presAssocID="{37D36FE1-8854-4734-8D81-EE96A6295654}" presName="sibTrans" presStyleCnt="0"/>
      <dgm:spPr/>
    </dgm:pt>
    <dgm:pt modelId="{E9B18A98-9680-4593-A7C7-9C0507A968C0}" type="pres">
      <dgm:prSet presAssocID="{DA1860AD-F7D8-477D-AFC7-33DD3B68358E}" presName="node" presStyleLbl="node1" presStyleIdx="2" presStyleCnt="8">
        <dgm:presLayoutVars>
          <dgm:bulletEnabled val="1"/>
        </dgm:presLayoutVars>
      </dgm:prSet>
      <dgm:spPr/>
    </dgm:pt>
    <dgm:pt modelId="{248F961D-C2EC-4A60-9D33-62934F01AFA2}" type="pres">
      <dgm:prSet presAssocID="{76CC57D9-E4A5-4D17-AE70-71607FFB4C09}" presName="sibTrans" presStyleCnt="0"/>
      <dgm:spPr/>
    </dgm:pt>
    <dgm:pt modelId="{71013AF5-8187-4ADB-9D88-40AAAEB3BF13}" type="pres">
      <dgm:prSet presAssocID="{B2B238F8-AA58-404C-9906-5FD4D8D7B044}" presName="node" presStyleLbl="node1" presStyleIdx="3" presStyleCnt="8">
        <dgm:presLayoutVars>
          <dgm:bulletEnabled val="1"/>
        </dgm:presLayoutVars>
      </dgm:prSet>
      <dgm:spPr/>
    </dgm:pt>
    <dgm:pt modelId="{168ADE95-C1E6-4AB0-A7C1-3EBF79800F68}" type="pres">
      <dgm:prSet presAssocID="{A8CDD2E6-BC97-40F2-B972-143FD13F275A}" presName="sibTrans" presStyleCnt="0"/>
      <dgm:spPr/>
    </dgm:pt>
    <dgm:pt modelId="{94D9E872-099C-4236-A1D6-60FCBE17656B}" type="pres">
      <dgm:prSet presAssocID="{73D9B0B4-C926-43D0-97D5-DE574D3CCCF1}" presName="node" presStyleLbl="node1" presStyleIdx="4" presStyleCnt="8">
        <dgm:presLayoutVars>
          <dgm:bulletEnabled val="1"/>
        </dgm:presLayoutVars>
      </dgm:prSet>
      <dgm:spPr/>
    </dgm:pt>
    <dgm:pt modelId="{F1E76C68-B559-4EE7-B192-7B2E5203ACC7}" type="pres">
      <dgm:prSet presAssocID="{6C431E48-FF64-4DCB-80BC-CE97D54948E8}" presName="sibTrans" presStyleCnt="0"/>
      <dgm:spPr/>
    </dgm:pt>
    <dgm:pt modelId="{704DF68C-67EB-44AE-A208-E9F92081A032}" type="pres">
      <dgm:prSet presAssocID="{3BC424C5-E5E1-4A19-8657-45CAFE4901C1}" presName="node" presStyleLbl="node1" presStyleIdx="5" presStyleCnt="8">
        <dgm:presLayoutVars>
          <dgm:bulletEnabled val="1"/>
        </dgm:presLayoutVars>
      </dgm:prSet>
      <dgm:spPr/>
    </dgm:pt>
    <dgm:pt modelId="{8C0D966C-AB64-467D-B78F-9700BD76425A}" type="pres">
      <dgm:prSet presAssocID="{7B265266-CA84-42E2-862E-BB9061D27CBF}" presName="sibTrans" presStyleCnt="0"/>
      <dgm:spPr/>
    </dgm:pt>
    <dgm:pt modelId="{F02E4492-A3B2-4432-ABE3-87A04096AB08}" type="pres">
      <dgm:prSet presAssocID="{058A3750-16FF-4C47-9997-EBFB5769CCC4}" presName="node" presStyleLbl="node1" presStyleIdx="6" presStyleCnt="8">
        <dgm:presLayoutVars>
          <dgm:bulletEnabled val="1"/>
        </dgm:presLayoutVars>
      </dgm:prSet>
      <dgm:spPr/>
    </dgm:pt>
    <dgm:pt modelId="{48E9A81C-68B4-4AFF-AD6D-9DA9CD66DABE}" type="pres">
      <dgm:prSet presAssocID="{28D6CACB-7571-4DF6-AB8C-3EDD94DBF873}" presName="sibTrans" presStyleCnt="0"/>
      <dgm:spPr/>
    </dgm:pt>
    <dgm:pt modelId="{80AFAB97-4013-431D-8AA0-1FE12E8FC740}" type="pres">
      <dgm:prSet presAssocID="{78C92332-836B-4B55-880D-D06D535160EC}" presName="node" presStyleLbl="node1" presStyleIdx="7" presStyleCnt="8">
        <dgm:presLayoutVars>
          <dgm:bulletEnabled val="1"/>
        </dgm:presLayoutVars>
      </dgm:prSet>
      <dgm:spPr/>
    </dgm:pt>
  </dgm:ptLst>
  <dgm:cxnLst>
    <dgm:cxn modelId="{8441E913-F771-4F0C-87D4-C31CA01D7CB3}" srcId="{99DEFCA2-FEB2-49C4-A94D-19B8022873A9}" destId="{308FADA9-354D-4E14-AE9E-892B229D7009}" srcOrd="0" destOrd="0" parTransId="{DD4ED9B1-B8B5-4981-B1E5-F22E41FA4B2C}" sibTransId="{23A6BE73-BE43-4089-B22F-54481A0819CC}"/>
    <dgm:cxn modelId="{16C4FE15-2D52-44AA-AF00-74B5A2E11CD5}" srcId="{99DEFCA2-FEB2-49C4-A94D-19B8022873A9}" destId="{DA1860AD-F7D8-477D-AFC7-33DD3B68358E}" srcOrd="2" destOrd="0" parTransId="{0948FF1D-6AF9-4417-8C6A-3F8A1C5AC4B5}" sibTransId="{76CC57D9-E4A5-4D17-AE70-71607FFB4C09}"/>
    <dgm:cxn modelId="{864D6128-6FE1-4EAE-AA41-BB2785E8CD11}" type="presOf" srcId="{B2B238F8-AA58-404C-9906-5FD4D8D7B044}" destId="{71013AF5-8187-4ADB-9D88-40AAAEB3BF13}" srcOrd="0" destOrd="0" presId="urn:microsoft.com/office/officeart/2005/8/layout/default"/>
    <dgm:cxn modelId="{CC07F932-6A47-4E8C-AF48-8E906149D69C}" type="presOf" srcId="{058A3750-16FF-4C47-9997-EBFB5769CCC4}" destId="{F02E4492-A3B2-4432-ABE3-87A04096AB08}" srcOrd="0" destOrd="0" presId="urn:microsoft.com/office/officeart/2005/8/layout/default"/>
    <dgm:cxn modelId="{380CB942-18C3-483E-9E68-F04EBE9177A6}" type="presOf" srcId="{73D9B0B4-C926-43D0-97D5-DE574D3CCCF1}" destId="{94D9E872-099C-4236-A1D6-60FCBE17656B}" srcOrd="0" destOrd="0" presId="urn:microsoft.com/office/officeart/2005/8/layout/default"/>
    <dgm:cxn modelId="{F43E7B43-6ED3-4C1A-A872-8E037B30CC2D}" srcId="{99DEFCA2-FEB2-49C4-A94D-19B8022873A9}" destId="{B2B238F8-AA58-404C-9906-5FD4D8D7B044}" srcOrd="3" destOrd="0" parTransId="{620935E0-2A40-49B0-81D2-4F208F7A7794}" sibTransId="{A8CDD2E6-BC97-40F2-B972-143FD13F275A}"/>
    <dgm:cxn modelId="{E85D904B-1A01-4FA5-9526-E544C4CAAC22}" type="presOf" srcId="{DA1860AD-F7D8-477D-AFC7-33DD3B68358E}" destId="{E9B18A98-9680-4593-A7C7-9C0507A968C0}" srcOrd="0" destOrd="0" presId="urn:microsoft.com/office/officeart/2005/8/layout/default"/>
    <dgm:cxn modelId="{CB2A386E-E7C4-445D-90FB-B077BDAC3D76}" srcId="{99DEFCA2-FEB2-49C4-A94D-19B8022873A9}" destId="{058A3750-16FF-4C47-9997-EBFB5769CCC4}" srcOrd="6" destOrd="0" parTransId="{BF72CD50-9BA5-430A-9161-050E4FE01817}" sibTransId="{28D6CACB-7571-4DF6-AB8C-3EDD94DBF873}"/>
    <dgm:cxn modelId="{FD054D55-C96C-4CB5-95E7-32C7FD0DFB6B}" type="presOf" srcId="{308FADA9-354D-4E14-AE9E-892B229D7009}" destId="{4BF56B60-99FC-45BF-8175-ACF09EE27FFA}" srcOrd="0" destOrd="0" presId="urn:microsoft.com/office/officeart/2005/8/layout/default"/>
    <dgm:cxn modelId="{4592E378-D80F-4432-A9FB-BB170C0372E7}" type="presOf" srcId="{78C92332-836B-4B55-880D-D06D535160EC}" destId="{80AFAB97-4013-431D-8AA0-1FE12E8FC740}" srcOrd="0" destOrd="0" presId="urn:microsoft.com/office/officeart/2005/8/layout/default"/>
    <dgm:cxn modelId="{5893F687-2EF6-4F13-8924-2A814E4D2473}" srcId="{99DEFCA2-FEB2-49C4-A94D-19B8022873A9}" destId="{73D9B0B4-C926-43D0-97D5-DE574D3CCCF1}" srcOrd="4" destOrd="0" parTransId="{86882F36-54DB-47A6-B608-6F3F363DD182}" sibTransId="{6C431E48-FF64-4DCB-80BC-CE97D54948E8}"/>
    <dgm:cxn modelId="{4000F89B-29EF-4C82-8D8F-09B5488CB309}" type="presOf" srcId="{99DEFCA2-FEB2-49C4-A94D-19B8022873A9}" destId="{599B2CC4-43D9-4C57-87BC-3952F986695A}" srcOrd="0" destOrd="0" presId="urn:microsoft.com/office/officeart/2005/8/layout/default"/>
    <dgm:cxn modelId="{58A7BBA3-AB6C-4BE4-B563-09857754FDDB}" srcId="{99DEFCA2-FEB2-49C4-A94D-19B8022873A9}" destId="{3BC424C5-E5E1-4A19-8657-45CAFE4901C1}" srcOrd="5" destOrd="0" parTransId="{9AE81D00-9B5E-4430-8FC2-883D86A92449}" sibTransId="{7B265266-CA84-42E2-862E-BB9061D27CBF}"/>
    <dgm:cxn modelId="{D5BAD8A5-9F6E-4B05-B0A0-4943CB85201C}" srcId="{99DEFCA2-FEB2-49C4-A94D-19B8022873A9}" destId="{80059A94-EFD1-42DB-ADF5-FC8D153BA2B3}" srcOrd="1" destOrd="0" parTransId="{D080317A-140D-40C9-B835-9C6E19A8C732}" sibTransId="{37D36FE1-8854-4734-8D81-EE96A6295654}"/>
    <dgm:cxn modelId="{556E07BE-58DD-4EDD-AE37-8AC3860564E3}" type="presOf" srcId="{80059A94-EFD1-42DB-ADF5-FC8D153BA2B3}" destId="{8C2D0199-7816-42B7-BD3D-154109827120}" srcOrd="0" destOrd="0" presId="urn:microsoft.com/office/officeart/2005/8/layout/default"/>
    <dgm:cxn modelId="{86EBAEBF-218C-404E-8ED1-A8F0FA709AEE}" type="presOf" srcId="{3BC424C5-E5E1-4A19-8657-45CAFE4901C1}" destId="{704DF68C-67EB-44AE-A208-E9F92081A032}" srcOrd="0" destOrd="0" presId="urn:microsoft.com/office/officeart/2005/8/layout/default"/>
    <dgm:cxn modelId="{C4C218E3-6E6A-4F73-AE01-1FAD5FEA7DC4}" srcId="{99DEFCA2-FEB2-49C4-A94D-19B8022873A9}" destId="{78C92332-836B-4B55-880D-D06D535160EC}" srcOrd="7" destOrd="0" parTransId="{44E148C1-F6D2-4D1E-9574-89BA80C49847}" sibTransId="{F5F8337F-3307-45E1-B0DB-1D57125265E4}"/>
    <dgm:cxn modelId="{4DDB929B-E29C-4A3C-B5A0-DF41588950DB}" type="presParOf" srcId="{599B2CC4-43D9-4C57-87BC-3952F986695A}" destId="{4BF56B60-99FC-45BF-8175-ACF09EE27FFA}" srcOrd="0" destOrd="0" presId="urn:microsoft.com/office/officeart/2005/8/layout/default"/>
    <dgm:cxn modelId="{B113D78F-3F8E-4698-8AA9-7F60976CEA0B}" type="presParOf" srcId="{599B2CC4-43D9-4C57-87BC-3952F986695A}" destId="{55945E4E-AB30-454E-9C7B-371FF372796A}" srcOrd="1" destOrd="0" presId="urn:microsoft.com/office/officeart/2005/8/layout/default"/>
    <dgm:cxn modelId="{E00C51C2-8F28-41FB-9C85-DB98AA58CFAF}" type="presParOf" srcId="{599B2CC4-43D9-4C57-87BC-3952F986695A}" destId="{8C2D0199-7816-42B7-BD3D-154109827120}" srcOrd="2" destOrd="0" presId="urn:microsoft.com/office/officeart/2005/8/layout/default"/>
    <dgm:cxn modelId="{85BF36A8-C291-47E5-B37E-F596434E0993}" type="presParOf" srcId="{599B2CC4-43D9-4C57-87BC-3952F986695A}" destId="{4225A0C0-CA2B-4D1D-97E0-C28E3D4CC267}" srcOrd="3" destOrd="0" presId="urn:microsoft.com/office/officeart/2005/8/layout/default"/>
    <dgm:cxn modelId="{4E655080-9FC2-4E83-BEA5-431DA66E5340}" type="presParOf" srcId="{599B2CC4-43D9-4C57-87BC-3952F986695A}" destId="{E9B18A98-9680-4593-A7C7-9C0507A968C0}" srcOrd="4" destOrd="0" presId="urn:microsoft.com/office/officeart/2005/8/layout/default"/>
    <dgm:cxn modelId="{091F692C-220C-439D-A309-2D9310674177}" type="presParOf" srcId="{599B2CC4-43D9-4C57-87BC-3952F986695A}" destId="{248F961D-C2EC-4A60-9D33-62934F01AFA2}" srcOrd="5" destOrd="0" presId="urn:microsoft.com/office/officeart/2005/8/layout/default"/>
    <dgm:cxn modelId="{4D8ED6E5-159D-46F4-9DD8-0D7430EFAB9C}" type="presParOf" srcId="{599B2CC4-43D9-4C57-87BC-3952F986695A}" destId="{71013AF5-8187-4ADB-9D88-40AAAEB3BF13}" srcOrd="6" destOrd="0" presId="urn:microsoft.com/office/officeart/2005/8/layout/default"/>
    <dgm:cxn modelId="{9E6FA5B2-7EDA-4251-9DEE-D8F0600821F1}" type="presParOf" srcId="{599B2CC4-43D9-4C57-87BC-3952F986695A}" destId="{168ADE95-C1E6-4AB0-A7C1-3EBF79800F68}" srcOrd="7" destOrd="0" presId="urn:microsoft.com/office/officeart/2005/8/layout/default"/>
    <dgm:cxn modelId="{952A1BB8-2B39-4954-BFBF-1A8DE111AB76}" type="presParOf" srcId="{599B2CC4-43D9-4C57-87BC-3952F986695A}" destId="{94D9E872-099C-4236-A1D6-60FCBE17656B}" srcOrd="8" destOrd="0" presId="urn:microsoft.com/office/officeart/2005/8/layout/default"/>
    <dgm:cxn modelId="{B56C2749-CD5D-4880-BEC0-723ED5B2CD3D}" type="presParOf" srcId="{599B2CC4-43D9-4C57-87BC-3952F986695A}" destId="{F1E76C68-B559-4EE7-B192-7B2E5203ACC7}" srcOrd="9" destOrd="0" presId="urn:microsoft.com/office/officeart/2005/8/layout/default"/>
    <dgm:cxn modelId="{2D0DAFF7-2BBD-47C8-BD48-FC33F6489A49}" type="presParOf" srcId="{599B2CC4-43D9-4C57-87BC-3952F986695A}" destId="{704DF68C-67EB-44AE-A208-E9F92081A032}" srcOrd="10" destOrd="0" presId="urn:microsoft.com/office/officeart/2005/8/layout/default"/>
    <dgm:cxn modelId="{49519A0A-08DB-4011-B16F-55D06B7CCD76}" type="presParOf" srcId="{599B2CC4-43D9-4C57-87BC-3952F986695A}" destId="{8C0D966C-AB64-467D-B78F-9700BD76425A}" srcOrd="11" destOrd="0" presId="urn:microsoft.com/office/officeart/2005/8/layout/default"/>
    <dgm:cxn modelId="{C8204864-7D91-4D63-B724-D40228D3DCE8}" type="presParOf" srcId="{599B2CC4-43D9-4C57-87BC-3952F986695A}" destId="{F02E4492-A3B2-4432-ABE3-87A04096AB08}" srcOrd="12" destOrd="0" presId="urn:microsoft.com/office/officeart/2005/8/layout/default"/>
    <dgm:cxn modelId="{10396F62-F082-4ABD-835C-6045656C15CA}" type="presParOf" srcId="{599B2CC4-43D9-4C57-87BC-3952F986695A}" destId="{48E9A81C-68B4-4AFF-AD6D-9DA9CD66DABE}" srcOrd="13" destOrd="0" presId="urn:microsoft.com/office/officeart/2005/8/layout/default"/>
    <dgm:cxn modelId="{101B00EC-9AEF-4E18-84D6-85CC21501582}" type="presParOf" srcId="{599B2CC4-43D9-4C57-87BC-3952F986695A}" destId="{80AFAB97-4013-431D-8AA0-1FE12E8FC74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56B60-99FC-45BF-8175-ACF09EE27FFA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Score 2+ goals</a:t>
          </a:r>
        </a:p>
      </dsp:txBody>
      <dsp:txXfrm>
        <a:off x="3080" y="587032"/>
        <a:ext cx="2444055" cy="1466433"/>
      </dsp:txXfrm>
    </dsp:sp>
    <dsp:sp modelId="{8C2D0199-7816-42B7-BD3D-154109827120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1+ goals off set pieces</a:t>
          </a:r>
        </a:p>
      </dsp:txBody>
      <dsp:txXfrm>
        <a:off x="2691541" y="587032"/>
        <a:ext cx="2444055" cy="1466433"/>
      </dsp:txXfrm>
    </dsp:sp>
    <dsp:sp modelId="{E9B18A98-9680-4593-A7C7-9C0507A968C0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Aggressive attacking 1/3</a:t>
          </a:r>
        </a:p>
      </dsp:txBody>
      <dsp:txXfrm>
        <a:off x="5380002" y="587032"/>
        <a:ext cx="2444055" cy="1466433"/>
      </dsp:txXfrm>
    </dsp:sp>
    <dsp:sp modelId="{71013AF5-8187-4ADB-9D88-40AAAEB3BF13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Mid 1/3 possession</a:t>
          </a:r>
        </a:p>
      </dsp:txBody>
      <dsp:txXfrm>
        <a:off x="8068463" y="587032"/>
        <a:ext cx="2444055" cy="1466433"/>
      </dsp:txXfrm>
    </dsp:sp>
    <dsp:sp modelId="{94D9E872-099C-4236-A1D6-60FCBE17656B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Win 50/50s</a:t>
          </a:r>
        </a:p>
      </dsp:txBody>
      <dsp:txXfrm>
        <a:off x="3080" y="2297871"/>
        <a:ext cx="2444055" cy="1466433"/>
      </dsp:txXfrm>
    </dsp:sp>
    <dsp:sp modelId="{704DF68C-67EB-44AE-A208-E9F92081A032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Discipline defensive 1/3</a:t>
          </a:r>
        </a:p>
      </dsp:txBody>
      <dsp:txXfrm>
        <a:off x="2691541" y="2297871"/>
        <a:ext cx="2444055" cy="1466433"/>
      </dsp:txXfrm>
    </dsp:sp>
    <dsp:sp modelId="{F02E4492-A3B2-4432-ABE3-87A04096AB08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No goals against off set pieces</a:t>
          </a:r>
        </a:p>
      </dsp:txBody>
      <dsp:txXfrm>
        <a:off x="5380002" y="2297871"/>
        <a:ext cx="2444055" cy="1466433"/>
      </dsp:txXfrm>
    </dsp:sp>
    <dsp:sp modelId="{80AFAB97-4013-431D-8AA0-1FE12E8FC740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No “Big 5” goals against</a:t>
          </a:r>
        </a:p>
      </dsp:txBody>
      <dsp:txXfrm>
        <a:off x="8068463" y="2297871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8AA5-A5F6-4124-BF41-6F7603805E6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340ED-2B88-4FA0-9E6A-E7B8727A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0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0FF20-3C14-4636-970C-8D3E9544C6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8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43A8B-D9DD-4103-A298-498284A4B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69420-5ADB-4CC5-B898-02C15C9E7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08210-41B3-42BC-8EEC-41D70601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5233A-7B48-4D06-A55D-1B2E90E35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47ED5-9473-432F-9334-3AEE57C0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4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10C7-2DD8-4924-A78E-E7EB275A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C4D46-D367-40E3-8EAD-2FEEE085D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65E51-A57D-46B0-9F65-FD55F9CF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D16C5-6020-4B97-B8A3-C29F360D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2FBA3-4063-4140-84D8-B0CE161D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6ACDE-C843-4788-A80A-483BA3B97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46972-1F25-4391-ACE5-9A5CC011E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16AFD-2BE2-42A2-88BD-EA253966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5EDC-03C0-491C-83CA-EC008486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D643B-03FF-4732-9F25-E4AFB5E7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1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B0AA2-D754-4772-879C-E8998A0F6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6060E-648B-48A9-B4FA-3628121F3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DC654-E4BA-4E1D-80EA-C3F9FDCA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3B99-30B3-4389-B0EC-D471FA08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AAEF2-E7A3-4D39-AC79-8677813D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0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FEDD1-D596-4671-8F55-DE93A251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36BC9-12BA-4D6F-9970-7415414E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461C8-97A9-4C03-9D2B-1D1D1F5E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4A019-851E-405F-9CF7-1D02974B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63B97-03EE-4B58-B66B-2109D9D6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7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DB20F-FF4D-4BFB-980C-D116BA82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BFBA-896A-4602-B0FB-8227BC783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B1C90-5C5D-4C92-9896-4D19B1D0B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2CA63-DC4C-4B5B-A004-3CC283BB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30076-9170-4750-8CB4-74844DC0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1587C-20CA-4E88-A930-0A48C7A8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5A762-35EA-44E5-8F10-7D81A86D9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DF6FC-17AE-460A-A853-A3FCB645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BBE56-9A02-4E46-9DAE-DFC18C2DD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4CCA1-7547-470F-8B5F-A9726D94E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D24F9-165D-418D-9BD6-AE7B0B16F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52DF72-5EB2-4F85-B069-1E62F7DC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7F605D-0C90-463A-B67F-E964A86F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7714EE-629E-4C57-B4A0-263FF7F7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0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B433-8AC1-4CFC-9E32-FA2C3565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C3576-07AB-443F-8184-B20A1A7C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5FD1C-3A10-4301-863F-0A1C0F55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AC759-2416-4C24-8FC6-5B4FF087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0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617B82-8F38-4666-B268-C81E9312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940CE-E3D6-4779-AB51-7DEBF941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4CE37-D83C-4BEF-88D2-42BD6C31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1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A6D3-CE78-435F-8C71-9087627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D2B52-9B83-4C3E-8EA2-367D384D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FCD24-4D24-40D1-B880-D4F815F21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672F9-2EFF-46C4-A313-A6237D7B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15561-086F-4798-9F1C-2B6B017C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D5359-392C-4E3B-AC07-746A4B52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FCBED-7DD7-4FE2-A17F-20FF60C3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B4434-A4D0-4931-9316-B814568D9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5E085-3921-4B71-9171-FFA23329F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7B977-DA74-4B2C-AF56-BEC9A6E8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4229D-3E52-46B3-8171-E50FDFFC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DFC2B-A9BD-4236-934B-48634DD65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5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0AAAC0-BADB-4A68-B411-7906870E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B06F0-E441-405B-B607-AAC0A9DA5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76765-BA31-452B-BF12-1ADFEF74A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8BD6-EE71-46D1-BE2A-553E4595F7B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6A725-6B27-4915-9A3E-5B343FC16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37D7E-D5DE-4120-A4BE-E69B4628D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866776"/>
            <a:ext cx="10444480" cy="1325563"/>
          </a:xfrm>
        </p:spPr>
        <p:txBody>
          <a:bodyPr/>
          <a:lstStyle/>
          <a:p>
            <a:r>
              <a:rPr lang="en-US" dirty="0"/>
              <a:t>About the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8B8C0-7A8F-405E-90F4-B3F32A2CE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120" y="2192339"/>
            <a:ext cx="9758680" cy="42560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ALL IN</a:t>
            </a:r>
          </a:p>
          <a:p>
            <a:pPr marL="0" indent="0">
              <a:buNone/>
            </a:pPr>
            <a:r>
              <a:rPr lang="en-US" dirty="0"/>
              <a:t>Accountability on your actions &amp; behavior</a:t>
            </a:r>
          </a:p>
          <a:p>
            <a:pPr marL="0" indent="0">
              <a:buNone/>
            </a:pPr>
            <a:r>
              <a:rPr lang="en-US" dirty="0"/>
              <a:t>Limitless mentality</a:t>
            </a:r>
          </a:p>
          <a:p>
            <a:pPr marL="0" indent="0">
              <a:buNone/>
            </a:pPr>
            <a:r>
              <a:rPr lang="en-US" dirty="0"/>
              <a:t>Lion pride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Independent growth for dependent success</a:t>
            </a:r>
          </a:p>
          <a:p>
            <a:pPr marL="0" indent="0">
              <a:buNone/>
            </a:pPr>
            <a:r>
              <a:rPr lang="en-US" dirty="0"/>
              <a:t>Never give up on yourself or your team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10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1018381"/>
            <a:ext cx="10515600" cy="1325563"/>
          </a:xfrm>
        </p:spPr>
        <p:txBody>
          <a:bodyPr/>
          <a:lstStyle/>
          <a:p>
            <a:r>
              <a:rPr lang="en-US" dirty="0"/>
              <a:t>Corner Kicks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641E1-D60C-1809-B390-99661FE5B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260394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Our CKs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3173412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corner is almost ALWAYS service</a:t>
            </a:r>
          </a:p>
          <a:p>
            <a:r>
              <a:rPr lang="en-US" dirty="0"/>
              <a:t>Someone near post</a:t>
            </a:r>
          </a:p>
          <a:p>
            <a:r>
              <a:rPr lang="en-US" dirty="0"/>
              <a:t>Someone tall/aggressive front their GK</a:t>
            </a:r>
          </a:p>
          <a:p>
            <a:r>
              <a:rPr lang="en-US" dirty="0"/>
              <a:t>3 RUNNERS start back post</a:t>
            </a:r>
          </a:p>
          <a:p>
            <a:pPr lvl="1"/>
            <a:r>
              <a:rPr lang="en-US" dirty="0"/>
              <a:t>One makes run across box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26EDD2A-5FAA-220A-6C34-22F49CE9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2254049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Their 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BB5EC-3A41-D546-580B-8D243DA3B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48310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Players on post</a:t>
            </a:r>
          </a:p>
          <a:p>
            <a:r>
              <a:rPr lang="en-US" dirty="0"/>
              <a:t>No one zone until everyone is marked</a:t>
            </a:r>
          </a:p>
          <a:p>
            <a:r>
              <a:rPr lang="en-US" dirty="0"/>
              <a:t>Focus on player more than service</a:t>
            </a:r>
          </a:p>
          <a:p>
            <a:r>
              <a:rPr lang="en-US" dirty="0"/>
              <a:t>If your player doesn’t touch ball, did your job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6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57E43E-63DA-40D9-9E2D-9B47C63F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Game (Complete 5+ to Win)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4EFF36FD-E44E-49DD-8C83-C2254D0DF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0897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79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7857-7552-4C79-BE23-3C7E7C54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80" y="0"/>
            <a:ext cx="3959942" cy="1325563"/>
          </a:xfrm>
        </p:spPr>
        <p:txBody>
          <a:bodyPr/>
          <a:lstStyle/>
          <a:p>
            <a:r>
              <a:rPr lang="en-US" dirty="0"/>
              <a:t>Pre-Season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8AD337-5FEC-45E8-99D5-3D5B277AE73D}"/>
              </a:ext>
            </a:extLst>
          </p:cNvPr>
          <p:cNvSpPr txBox="1"/>
          <p:nvPr/>
        </p:nvSpPr>
        <p:spPr>
          <a:xfrm>
            <a:off x="3266712" y="47811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(Complete 5+ to Win)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F97A6145-F513-2687-9143-C2479D7A1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496923"/>
              </p:ext>
            </p:extLst>
          </p:nvPr>
        </p:nvGraphicFramePr>
        <p:xfrm>
          <a:off x="587680" y="1074822"/>
          <a:ext cx="10763870" cy="508232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83561">
                  <a:extLst>
                    <a:ext uri="{9D8B030D-6E8A-4147-A177-3AD203B41FA5}">
                      <a16:colId xmlns:a16="http://schemas.microsoft.com/office/drawing/2014/main" val="4221590637"/>
                    </a:ext>
                  </a:extLst>
                </a:gridCol>
                <a:gridCol w="1071716">
                  <a:extLst>
                    <a:ext uri="{9D8B030D-6E8A-4147-A177-3AD203B41FA5}">
                      <a16:colId xmlns:a16="http://schemas.microsoft.com/office/drawing/2014/main" val="3657805694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576684143"/>
                    </a:ext>
                  </a:extLst>
                </a:gridCol>
                <a:gridCol w="1101213">
                  <a:extLst>
                    <a:ext uri="{9D8B030D-6E8A-4147-A177-3AD203B41FA5}">
                      <a16:colId xmlns:a16="http://schemas.microsoft.com/office/drawing/2014/main" val="2273537333"/>
                    </a:ext>
                  </a:extLst>
                </a:gridCol>
                <a:gridCol w="963561">
                  <a:extLst>
                    <a:ext uri="{9D8B030D-6E8A-4147-A177-3AD203B41FA5}">
                      <a16:colId xmlns:a16="http://schemas.microsoft.com/office/drawing/2014/main" val="3620931701"/>
                    </a:ext>
                  </a:extLst>
                </a:gridCol>
                <a:gridCol w="878756">
                  <a:extLst>
                    <a:ext uri="{9D8B030D-6E8A-4147-A177-3AD203B41FA5}">
                      <a16:colId xmlns:a16="http://schemas.microsoft.com/office/drawing/2014/main" val="2851660096"/>
                    </a:ext>
                  </a:extLst>
                </a:gridCol>
                <a:gridCol w="1012723">
                  <a:extLst>
                    <a:ext uri="{9D8B030D-6E8A-4147-A177-3AD203B41FA5}">
                      <a16:colId xmlns:a16="http://schemas.microsoft.com/office/drawing/2014/main" val="3040565820"/>
                    </a:ext>
                  </a:extLst>
                </a:gridCol>
                <a:gridCol w="1337682">
                  <a:extLst>
                    <a:ext uri="{9D8B030D-6E8A-4147-A177-3AD203B41FA5}">
                      <a16:colId xmlns:a16="http://schemas.microsoft.com/office/drawing/2014/main" val="4276176462"/>
                    </a:ext>
                  </a:extLst>
                </a:gridCol>
                <a:gridCol w="1076387">
                  <a:extLst>
                    <a:ext uri="{9D8B030D-6E8A-4147-A177-3AD203B41FA5}">
                      <a16:colId xmlns:a16="http://schemas.microsoft.com/office/drawing/2014/main" val="2686435249"/>
                    </a:ext>
                  </a:extLst>
                </a:gridCol>
                <a:gridCol w="1076387">
                  <a:extLst>
                    <a:ext uri="{9D8B030D-6E8A-4147-A177-3AD203B41FA5}">
                      <a16:colId xmlns:a16="http://schemas.microsoft.com/office/drawing/2014/main" val="1728442867"/>
                    </a:ext>
                  </a:extLst>
                </a:gridCol>
              </a:tblGrid>
              <a:tr h="41778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Score +2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Score 1+ goals off set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Aggressive attacking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Mid 1/3 possession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Win 50/50s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Discipline defending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 goals against on set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 “Big 5” goals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87578"/>
                  </a:ext>
                </a:extLst>
              </a:tr>
              <a:tr h="448126">
                <a:tc>
                  <a:txBody>
                    <a:bodyPr/>
                    <a:lstStyle/>
                    <a:p>
                      <a:r>
                        <a:rPr lang="en-US" sz="1400" dirty="0"/>
                        <a:t>@ 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753231"/>
                  </a:ext>
                </a:extLst>
              </a:tr>
              <a:tr h="448126">
                <a:tc>
                  <a:txBody>
                    <a:bodyPr/>
                    <a:lstStyle/>
                    <a:p>
                      <a:r>
                        <a:rPr lang="en-US" sz="1400" dirty="0"/>
                        <a:t>@ SJHHS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57285"/>
                  </a:ext>
                </a:extLst>
              </a:tr>
              <a:tr h="460990">
                <a:tc>
                  <a:txBody>
                    <a:bodyPr/>
                    <a:lstStyle/>
                    <a:p>
                      <a:r>
                        <a:rPr lang="en-US" sz="1400" dirty="0"/>
                        <a:t>Vs. San Marcos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014234"/>
                  </a:ext>
                </a:extLst>
              </a:tr>
              <a:tr h="448126">
                <a:tc>
                  <a:txBody>
                    <a:bodyPr/>
                    <a:lstStyle/>
                    <a:p>
                      <a:r>
                        <a:rPr lang="en-US" sz="1400" dirty="0"/>
                        <a:t>Vs. Los 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67158"/>
                  </a:ext>
                </a:extLst>
              </a:tr>
              <a:tr h="460990">
                <a:tc>
                  <a:txBody>
                    <a:bodyPr/>
                    <a:lstStyle/>
                    <a:p>
                      <a:r>
                        <a:rPr lang="en-US" sz="1400" dirty="0"/>
                        <a:t>Vs. Oaks Christian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153289"/>
                  </a:ext>
                </a:extLst>
              </a:tr>
              <a:tr h="448126">
                <a:tc>
                  <a:txBody>
                    <a:bodyPr/>
                    <a:lstStyle/>
                    <a:p>
                      <a:r>
                        <a:rPr lang="en-US" sz="1400" dirty="0"/>
                        <a:t>Vs. Downey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55734"/>
                  </a:ext>
                </a:extLst>
              </a:tr>
              <a:tr h="460990">
                <a:tc>
                  <a:txBody>
                    <a:bodyPr/>
                    <a:lstStyle/>
                    <a:p>
                      <a:r>
                        <a:rPr lang="en-US" sz="1400" dirty="0"/>
                        <a:t>Best in the 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9498"/>
                  </a:ext>
                </a:extLst>
              </a:tr>
              <a:tr h="460990">
                <a:tc>
                  <a:txBody>
                    <a:bodyPr/>
                    <a:lstStyle/>
                    <a:p>
                      <a:r>
                        <a:rPr lang="en-US" sz="1400" dirty="0"/>
                        <a:t>Best in the 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22632"/>
                  </a:ext>
                </a:extLst>
              </a:tr>
              <a:tr h="395232">
                <a:tc>
                  <a:txBody>
                    <a:bodyPr/>
                    <a:lstStyle/>
                    <a:p>
                      <a:r>
                        <a:rPr lang="en-US" sz="1400" dirty="0"/>
                        <a:t>Vs. Casteel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77677"/>
                  </a:ext>
                </a:extLst>
              </a:tr>
              <a:tr h="395232">
                <a:tc>
                  <a:txBody>
                    <a:bodyPr/>
                    <a:lstStyle/>
                    <a:p>
                      <a:r>
                        <a:rPr lang="en-US" sz="1400" dirty="0"/>
                        <a:t>Vs. Eastlake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8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00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7857-7552-4C79-BE23-3C7E7C54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65" y="365125"/>
            <a:ext cx="3959942" cy="1325563"/>
          </a:xfrm>
        </p:spPr>
        <p:txBody>
          <a:bodyPr/>
          <a:lstStyle/>
          <a:p>
            <a:r>
              <a:rPr lang="en-US" dirty="0"/>
              <a:t>Trinity League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2857FF-0533-4569-801D-116BD90C4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894511"/>
              </p:ext>
            </p:extLst>
          </p:nvPr>
        </p:nvGraphicFramePr>
        <p:xfrm>
          <a:off x="714065" y="1998182"/>
          <a:ext cx="10763870" cy="4358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83561">
                  <a:extLst>
                    <a:ext uri="{9D8B030D-6E8A-4147-A177-3AD203B41FA5}">
                      <a16:colId xmlns:a16="http://schemas.microsoft.com/office/drawing/2014/main" val="4221590637"/>
                    </a:ext>
                  </a:extLst>
                </a:gridCol>
                <a:gridCol w="1071716">
                  <a:extLst>
                    <a:ext uri="{9D8B030D-6E8A-4147-A177-3AD203B41FA5}">
                      <a16:colId xmlns:a16="http://schemas.microsoft.com/office/drawing/2014/main" val="3657805694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576684143"/>
                    </a:ext>
                  </a:extLst>
                </a:gridCol>
                <a:gridCol w="1101213">
                  <a:extLst>
                    <a:ext uri="{9D8B030D-6E8A-4147-A177-3AD203B41FA5}">
                      <a16:colId xmlns:a16="http://schemas.microsoft.com/office/drawing/2014/main" val="2273537333"/>
                    </a:ext>
                  </a:extLst>
                </a:gridCol>
                <a:gridCol w="963561">
                  <a:extLst>
                    <a:ext uri="{9D8B030D-6E8A-4147-A177-3AD203B41FA5}">
                      <a16:colId xmlns:a16="http://schemas.microsoft.com/office/drawing/2014/main" val="3620931701"/>
                    </a:ext>
                  </a:extLst>
                </a:gridCol>
                <a:gridCol w="878756">
                  <a:extLst>
                    <a:ext uri="{9D8B030D-6E8A-4147-A177-3AD203B41FA5}">
                      <a16:colId xmlns:a16="http://schemas.microsoft.com/office/drawing/2014/main" val="2851660096"/>
                    </a:ext>
                  </a:extLst>
                </a:gridCol>
                <a:gridCol w="1012723">
                  <a:extLst>
                    <a:ext uri="{9D8B030D-6E8A-4147-A177-3AD203B41FA5}">
                      <a16:colId xmlns:a16="http://schemas.microsoft.com/office/drawing/2014/main" val="3040565820"/>
                    </a:ext>
                  </a:extLst>
                </a:gridCol>
                <a:gridCol w="1337682">
                  <a:extLst>
                    <a:ext uri="{9D8B030D-6E8A-4147-A177-3AD203B41FA5}">
                      <a16:colId xmlns:a16="http://schemas.microsoft.com/office/drawing/2014/main" val="4276176462"/>
                    </a:ext>
                  </a:extLst>
                </a:gridCol>
                <a:gridCol w="1076387">
                  <a:extLst>
                    <a:ext uri="{9D8B030D-6E8A-4147-A177-3AD203B41FA5}">
                      <a16:colId xmlns:a16="http://schemas.microsoft.com/office/drawing/2014/main" val="2686435249"/>
                    </a:ext>
                  </a:extLst>
                </a:gridCol>
                <a:gridCol w="1076387">
                  <a:extLst>
                    <a:ext uri="{9D8B030D-6E8A-4147-A177-3AD203B41FA5}">
                      <a16:colId xmlns:a16="http://schemas.microsoft.com/office/drawing/2014/main" val="1728442867"/>
                    </a:ext>
                  </a:extLst>
                </a:gridCol>
              </a:tblGrid>
              <a:tr h="477253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Score +2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Score 1+ goals off set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Aggressive attacking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Mid 1/3 possession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Win 50/50s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Discipline defensive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 goals against on set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 “Big 5” goals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87578"/>
                  </a:ext>
                </a:extLst>
              </a:tr>
              <a:tr h="485230">
                <a:tc>
                  <a:txBody>
                    <a:bodyPr/>
                    <a:lstStyle/>
                    <a:p>
                      <a:r>
                        <a:rPr lang="en-US" sz="1400" dirty="0"/>
                        <a:t>vs. Mater Dei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57285"/>
                  </a:ext>
                </a:extLst>
              </a:tr>
              <a:tr h="491203">
                <a:tc>
                  <a:txBody>
                    <a:bodyPr/>
                    <a:lstStyle/>
                    <a:p>
                      <a:r>
                        <a:rPr lang="en-US" sz="1400" dirty="0"/>
                        <a:t>@ 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014234"/>
                  </a:ext>
                </a:extLst>
              </a:tr>
              <a:tr h="511859">
                <a:tc>
                  <a:txBody>
                    <a:bodyPr/>
                    <a:lstStyle/>
                    <a:p>
                      <a:r>
                        <a:rPr lang="en-US" sz="1400" dirty="0"/>
                        <a:t>vs. Rosary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67158"/>
                  </a:ext>
                </a:extLst>
              </a:tr>
              <a:tr h="490289">
                <a:tc>
                  <a:txBody>
                    <a:bodyPr/>
                    <a:lstStyle/>
                    <a:p>
                      <a:r>
                        <a:rPr lang="en-US" sz="1400" dirty="0"/>
                        <a:t>@ 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153289"/>
                  </a:ext>
                </a:extLst>
              </a:tr>
              <a:tr h="479936">
                <a:tc>
                  <a:txBody>
                    <a:bodyPr/>
                    <a:lstStyle/>
                    <a:p>
                      <a:r>
                        <a:rPr lang="en-US" sz="1400" dirty="0"/>
                        <a:t>@ Mater Dei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55734"/>
                  </a:ext>
                </a:extLst>
              </a:tr>
              <a:tr h="448734">
                <a:tc>
                  <a:txBody>
                    <a:bodyPr/>
                    <a:lstStyle/>
                    <a:p>
                      <a:r>
                        <a:rPr lang="en-US" sz="1400" dirty="0"/>
                        <a:t>vs. 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9498"/>
                  </a:ext>
                </a:extLst>
              </a:tr>
              <a:tr h="439655">
                <a:tc>
                  <a:txBody>
                    <a:bodyPr/>
                    <a:lstStyle/>
                    <a:p>
                      <a:r>
                        <a:rPr lang="en-US" sz="1400" dirty="0"/>
                        <a:t>@ Rosary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22632"/>
                  </a:ext>
                </a:extLst>
              </a:tr>
              <a:tr h="533881">
                <a:tc>
                  <a:txBody>
                    <a:bodyPr/>
                    <a:lstStyle/>
                    <a:p>
                      <a:r>
                        <a:rPr lang="en-US" sz="1400" dirty="0"/>
                        <a:t>vs. 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7767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98AD337-5FEC-45E8-99D5-3D5B277AE73D}"/>
              </a:ext>
            </a:extLst>
          </p:cNvPr>
          <p:cNvSpPr txBox="1"/>
          <p:nvPr/>
        </p:nvSpPr>
        <p:spPr>
          <a:xfrm>
            <a:off x="714065" y="150602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(Complete 5+ to Win)</a:t>
            </a:r>
          </a:p>
        </p:txBody>
      </p:sp>
    </p:spTree>
    <p:extLst>
      <p:ext uri="{BB962C8B-B14F-4D97-AF65-F5344CB8AC3E}">
        <p14:creationId xmlns:p14="http://schemas.microsoft.com/office/powerpoint/2010/main" val="222024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58" y="866776"/>
            <a:ext cx="10515600" cy="1325563"/>
          </a:xfrm>
        </p:spPr>
        <p:txBody>
          <a:bodyPr/>
          <a:lstStyle/>
          <a:p>
            <a:r>
              <a:rPr lang="en-US" dirty="0"/>
              <a:t>Passing Communication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160" y="1829976"/>
            <a:ext cx="10515600" cy="5028023"/>
          </a:xfrm>
        </p:spPr>
        <p:txBody>
          <a:bodyPr>
            <a:normAutofit/>
          </a:bodyPr>
          <a:lstStyle/>
          <a:p>
            <a:r>
              <a:rPr lang="en-US" b="1" dirty="0"/>
              <a:t>‘TURN’</a:t>
            </a:r>
          </a:p>
          <a:p>
            <a:pPr lvl="1"/>
            <a:r>
              <a:rPr lang="en-US" dirty="0"/>
              <a:t>Turn your body with the ball, while ball moves in given direction</a:t>
            </a:r>
          </a:p>
          <a:p>
            <a:r>
              <a:rPr lang="en-US" b="1" dirty="0"/>
              <a:t>‘FACE’</a:t>
            </a:r>
          </a:p>
          <a:p>
            <a:pPr lvl="1"/>
            <a:r>
              <a:rPr lang="en-US" dirty="0"/>
              <a:t>It is NOT ‘turn’</a:t>
            </a:r>
          </a:p>
          <a:p>
            <a:pPr lvl="1"/>
            <a:r>
              <a:rPr lang="en-US" dirty="0"/>
              <a:t>Ball is stagnant, while you turn your body to face the field</a:t>
            </a:r>
          </a:p>
          <a:p>
            <a:r>
              <a:rPr lang="en-US" b="1" dirty="0"/>
              <a:t>‘TIME’</a:t>
            </a:r>
          </a:p>
          <a:p>
            <a:pPr lvl="1"/>
            <a:r>
              <a:rPr lang="en-US" dirty="0"/>
              <a:t>You have time to make your own decisions</a:t>
            </a:r>
          </a:p>
          <a:p>
            <a:pPr lvl="1"/>
            <a:r>
              <a:rPr lang="en-US" dirty="0"/>
              <a:t>Does not mean to be lax</a:t>
            </a:r>
          </a:p>
          <a:p>
            <a:r>
              <a:rPr lang="en-US" b="1" dirty="0"/>
              <a:t>‘MAN ON’</a:t>
            </a:r>
          </a:p>
          <a:p>
            <a:pPr lvl="1"/>
            <a:r>
              <a:rPr lang="en-US" dirty="0"/>
              <a:t>You have pressure around you</a:t>
            </a:r>
          </a:p>
          <a:p>
            <a:pPr lvl="1"/>
            <a:r>
              <a:rPr lang="en-US" dirty="0"/>
              <a:t>Be prepared to protect ball, lay off, or flick to advance</a:t>
            </a:r>
          </a:p>
        </p:txBody>
      </p:sp>
    </p:spTree>
    <p:extLst>
      <p:ext uri="{BB962C8B-B14F-4D97-AF65-F5344CB8AC3E}">
        <p14:creationId xmlns:p14="http://schemas.microsoft.com/office/powerpoint/2010/main" val="216813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58" y="866776"/>
            <a:ext cx="10515600" cy="1325563"/>
          </a:xfrm>
        </p:spPr>
        <p:txBody>
          <a:bodyPr/>
          <a:lstStyle/>
          <a:p>
            <a:r>
              <a:rPr lang="en-US" dirty="0"/>
              <a:t>Tactics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160" y="2018805"/>
            <a:ext cx="10515600" cy="4839194"/>
          </a:xfrm>
        </p:spPr>
        <p:txBody>
          <a:bodyPr>
            <a:normAutofit/>
          </a:bodyPr>
          <a:lstStyle/>
          <a:p>
            <a:r>
              <a:rPr lang="en-US" dirty="0"/>
              <a:t>Pass with a purpose</a:t>
            </a:r>
          </a:p>
          <a:p>
            <a:r>
              <a:rPr lang="en-US" dirty="0"/>
              <a:t>Communicate that purpose to your teammates</a:t>
            </a:r>
          </a:p>
          <a:p>
            <a:r>
              <a:rPr lang="en-US" dirty="0"/>
              <a:t>Most move after any pass you make</a:t>
            </a:r>
          </a:p>
          <a:p>
            <a:pPr lvl="1"/>
            <a:r>
              <a:rPr lang="en-US" dirty="0"/>
              <a:t>Job is not done just because you completed a pass</a:t>
            </a:r>
          </a:p>
          <a:p>
            <a:r>
              <a:rPr lang="en-US" dirty="0"/>
              <a:t>“</a:t>
            </a:r>
            <a:r>
              <a:rPr lang="en-US" dirty="0" err="1"/>
              <a:t>Wideside</a:t>
            </a:r>
            <a:r>
              <a:rPr lang="en-US" dirty="0"/>
              <a:t>” – miss the player towards the sideline</a:t>
            </a:r>
          </a:p>
          <a:p>
            <a:r>
              <a:rPr lang="en-US" dirty="0"/>
              <a:t>“Half-turn” – body positioning where the ball is and where you want the ball to go</a:t>
            </a:r>
          </a:p>
          <a:p>
            <a:r>
              <a:rPr lang="en-US" b="1" u="sng" dirty="0"/>
              <a:t>Want the ball!</a:t>
            </a:r>
          </a:p>
        </p:txBody>
      </p:sp>
    </p:spTree>
    <p:extLst>
      <p:ext uri="{BB962C8B-B14F-4D97-AF65-F5344CB8AC3E}">
        <p14:creationId xmlns:p14="http://schemas.microsoft.com/office/powerpoint/2010/main" val="345492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58" y="866776"/>
            <a:ext cx="10515600" cy="1325563"/>
          </a:xfrm>
        </p:spPr>
        <p:txBody>
          <a:bodyPr/>
          <a:lstStyle/>
          <a:p>
            <a:r>
              <a:rPr lang="en-US" dirty="0"/>
              <a:t>Tactics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160" y="2018805"/>
            <a:ext cx="10515600" cy="4839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DEFAULTS (your “always” option):</a:t>
            </a:r>
          </a:p>
          <a:p>
            <a:r>
              <a:rPr lang="en-US" i="1" u="sng" dirty="0"/>
              <a:t>Opposite side center back </a:t>
            </a:r>
          </a:p>
          <a:p>
            <a:r>
              <a:rPr lang="en-US" i="1" dirty="0"/>
              <a:t>Release pressure- high and wide (Big 5 Moments)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b="1" i="1" dirty="0"/>
              <a:t>“Big 5” Moment:</a:t>
            </a:r>
          </a:p>
          <a:p>
            <a:r>
              <a:rPr lang="en-US" i="1" dirty="0"/>
              <a:t>First 5 minutes of the game</a:t>
            </a:r>
          </a:p>
          <a:p>
            <a:r>
              <a:rPr lang="en-US" i="1" dirty="0"/>
              <a:t>First 5 minutes of the 2</a:t>
            </a:r>
            <a:r>
              <a:rPr lang="en-US" i="1" baseline="30000" dirty="0"/>
              <a:t>nd</a:t>
            </a:r>
            <a:r>
              <a:rPr lang="en-US" i="1" dirty="0"/>
              <a:t> half</a:t>
            </a:r>
          </a:p>
          <a:p>
            <a:r>
              <a:rPr lang="en-US" i="1" dirty="0"/>
              <a:t>Last 5 minutes of the game</a:t>
            </a:r>
          </a:p>
          <a:p>
            <a:r>
              <a:rPr lang="en-US" i="1" dirty="0"/>
              <a:t>Next 5 minutes after game stoppage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20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866776"/>
            <a:ext cx="10515600" cy="1325563"/>
          </a:xfrm>
        </p:spPr>
        <p:txBody>
          <a:bodyPr/>
          <a:lstStyle/>
          <a:p>
            <a:r>
              <a:rPr lang="en-US" dirty="0"/>
              <a:t>Defending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8815"/>
            <a:ext cx="5181600" cy="3778147"/>
          </a:xfrm>
        </p:spPr>
        <p:txBody>
          <a:bodyPr>
            <a:normAutofit/>
          </a:bodyPr>
          <a:lstStyle/>
          <a:p>
            <a:r>
              <a:rPr lang="en-US" b="1" dirty="0"/>
              <a:t>“Make a Play”</a:t>
            </a:r>
          </a:p>
          <a:p>
            <a:pPr lvl="1"/>
            <a:r>
              <a:rPr lang="en-US" dirty="0"/>
              <a:t>1v1 defending</a:t>
            </a:r>
          </a:p>
          <a:p>
            <a:pPr lvl="1"/>
            <a:r>
              <a:rPr lang="en-US" dirty="0"/>
              <a:t>Win the 50/50</a:t>
            </a:r>
          </a:p>
          <a:p>
            <a:pPr lvl="1"/>
            <a:r>
              <a:rPr lang="en-US" dirty="0"/>
              <a:t>Foul</a:t>
            </a:r>
          </a:p>
          <a:p>
            <a:r>
              <a:rPr lang="en-US" b="1" dirty="0"/>
              <a:t>“Play them offsides”</a:t>
            </a:r>
          </a:p>
          <a:p>
            <a:pPr lvl="1"/>
            <a:r>
              <a:rPr lang="en-US" dirty="0"/>
              <a:t>Never do this near the half-line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BB5EC-3A41-D546-580B-8D243DA3B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98815"/>
            <a:ext cx="5181600" cy="3778148"/>
          </a:xfrm>
        </p:spPr>
        <p:txBody>
          <a:bodyPr/>
          <a:lstStyle/>
          <a:p>
            <a:r>
              <a:rPr lang="en-US" b="1" dirty="0"/>
              <a:t>“Race back”</a:t>
            </a:r>
          </a:p>
          <a:p>
            <a:pPr lvl="1"/>
            <a:r>
              <a:rPr lang="en-US" dirty="0"/>
              <a:t>Sprint directly towards your goal</a:t>
            </a:r>
          </a:p>
          <a:p>
            <a:pPr lvl="1"/>
            <a:r>
              <a:rPr lang="en-US" dirty="0"/>
              <a:t>Usually on counter attacks</a:t>
            </a:r>
          </a:p>
          <a:p>
            <a:r>
              <a:rPr lang="en-US" b="1" dirty="0"/>
              <a:t>“Delay” </a:t>
            </a:r>
            <a:r>
              <a:rPr lang="en-US" b="1" i="1" dirty="0"/>
              <a:t>(default)</a:t>
            </a:r>
          </a:p>
          <a:p>
            <a:pPr lvl="1"/>
            <a:r>
              <a:rPr lang="en-US" dirty="0"/>
              <a:t>Keep everything in front of you</a:t>
            </a:r>
          </a:p>
          <a:p>
            <a:pPr lvl="1"/>
            <a:r>
              <a:rPr lang="en-US" dirty="0"/>
              <a:t>Give time to get numbers defensively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12C92-5D9A-5F81-84FE-D79E5F1EEA57}"/>
              </a:ext>
            </a:extLst>
          </p:cNvPr>
          <p:cNvSpPr txBox="1"/>
          <p:nvPr/>
        </p:nvSpPr>
        <p:spPr>
          <a:xfrm>
            <a:off x="911859" y="5360251"/>
            <a:ext cx="9689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“END IT/BLOW IT UP”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END THE PLAY RIGHT THEN AND THERE. FOUL. YELLOW CARD. </a:t>
            </a:r>
          </a:p>
        </p:txBody>
      </p:sp>
    </p:spTree>
    <p:extLst>
      <p:ext uri="{BB962C8B-B14F-4D97-AF65-F5344CB8AC3E}">
        <p14:creationId xmlns:p14="http://schemas.microsoft.com/office/powerpoint/2010/main" val="278830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1018381"/>
            <a:ext cx="10515600" cy="1325563"/>
          </a:xfrm>
        </p:spPr>
        <p:txBody>
          <a:bodyPr/>
          <a:lstStyle/>
          <a:p>
            <a:r>
              <a:rPr lang="en-US" dirty="0"/>
              <a:t>Goal Kicks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641E1-D60C-1809-B390-99661FE5B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260394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Our GKs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3173412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Purpose is to advance the ball</a:t>
            </a:r>
          </a:p>
          <a:p>
            <a:r>
              <a:rPr lang="en-US" dirty="0"/>
              <a:t>Front an opponent (aggressively)</a:t>
            </a:r>
          </a:p>
          <a:p>
            <a:r>
              <a:rPr lang="en-US" dirty="0"/>
              <a:t>Back up into them as ball approaches</a:t>
            </a:r>
          </a:p>
          <a:p>
            <a:r>
              <a:rPr lang="en-US" dirty="0"/>
              <a:t>ADVANCE the ball</a:t>
            </a:r>
          </a:p>
          <a:p>
            <a:pPr lvl="1"/>
            <a:r>
              <a:rPr lang="en-US" dirty="0"/>
              <a:t>Flicks to continue advancement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26EDD2A-5FAA-220A-6C34-22F49CE9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2254049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Their GKs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BB5EC-3A41-D546-580B-8D243DA3B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48310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Win 50/50 </a:t>
            </a:r>
            <a:r>
              <a:rPr lang="en-US"/>
              <a:t>ball </a:t>
            </a:r>
          </a:p>
          <a:p>
            <a:pPr marL="0" indent="0">
              <a:buNone/>
            </a:pPr>
            <a:r>
              <a:rPr lang="en-US"/>
              <a:t>“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ball!”</a:t>
            </a:r>
          </a:p>
          <a:p>
            <a:r>
              <a:rPr lang="en-US" dirty="0"/>
              <a:t>UNMARK yourself</a:t>
            </a:r>
          </a:p>
          <a:p>
            <a:r>
              <a:rPr lang="en-US" dirty="0"/>
              <a:t>Give space and time to step in</a:t>
            </a:r>
          </a:p>
          <a:p>
            <a:r>
              <a:rPr lang="en-US" dirty="0"/>
              <a:t>Defensive holding-</a:t>
            </a:r>
            <a:r>
              <a:rPr lang="en-US" dirty="0" err="1"/>
              <a:t>mids</a:t>
            </a:r>
            <a:r>
              <a:rPr lang="en-US" dirty="0"/>
              <a:t> mostly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9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43486</TotalTime>
  <Words>676</Words>
  <Application>Microsoft Office PowerPoint</Application>
  <PresentationFormat>Widescreen</PresentationFormat>
  <Paragraphs>149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Trajan Pro</vt:lpstr>
      <vt:lpstr>Office Theme</vt:lpstr>
      <vt:lpstr>About the Program</vt:lpstr>
      <vt:lpstr>Keys to the Game (Complete 5+ to Win)</vt:lpstr>
      <vt:lpstr>Pre-Season</vt:lpstr>
      <vt:lpstr>Trinity League</vt:lpstr>
      <vt:lpstr>Passing Communication</vt:lpstr>
      <vt:lpstr>Tactics</vt:lpstr>
      <vt:lpstr>Tactics</vt:lpstr>
      <vt:lpstr>Defending</vt:lpstr>
      <vt:lpstr>Goal Kicks</vt:lpstr>
      <vt:lpstr>Corner Kicks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the Game (Complete 5+ to Win)</dc:title>
  <dc:creator>Anjelyka Brown</dc:creator>
  <cp:lastModifiedBy>Anjelyka Brown</cp:lastModifiedBy>
  <cp:revision>3</cp:revision>
  <dcterms:created xsi:type="dcterms:W3CDTF">2022-01-17T06:58:34Z</dcterms:created>
  <dcterms:modified xsi:type="dcterms:W3CDTF">2023-11-28T07:34:35Z</dcterms:modified>
</cp:coreProperties>
</file>