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9" r:id="rId1"/>
  </p:sldMasterIdLst>
  <p:sldIdLst>
    <p:sldId id="256" r:id="rId2"/>
    <p:sldId id="257" r:id="rId3"/>
    <p:sldId id="269" r:id="rId4"/>
    <p:sldId id="285" r:id="rId5"/>
    <p:sldId id="281" r:id="rId6"/>
    <p:sldId id="279" r:id="rId7"/>
    <p:sldId id="261" r:id="rId8"/>
    <p:sldId id="282" r:id="rId9"/>
    <p:sldId id="284" r:id="rId10"/>
    <p:sldId id="283" r:id="rId11"/>
    <p:sldId id="26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47"/>
    <p:restoredTop sz="94674"/>
  </p:normalViewPr>
  <p:slideViewPr>
    <p:cSldViewPr snapToGrid="0" snapToObjects="1">
      <p:cViewPr varScale="1">
        <p:scale>
          <a:sx n="116" d="100"/>
          <a:sy n="116" d="100"/>
        </p:scale>
        <p:origin x="224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73C3BD54-29B9-3D42-B178-776ED395AA85}" type="datetimeFigureOut">
              <a:rPr lang="en-US" smtClean="0"/>
              <a:pPr/>
              <a:t>3/1/24</a:t>
            </a:fld>
            <a:endParaRPr lang="en-US" sz="14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69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pPr/>
              <a:t>3/1/24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87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3C3BD54-29B9-3D42-B178-776ED395AA85}" type="datetimeFigureOut">
              <a:rPr lang="en-US" smtClean="0"/>
              <a:pPr/>
              <a:t>3/1/24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6BB3423-611C-6944-BA94-F2572F3624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47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3C3BD54-29B9-3D42-B178-776ED395AA85}" type="datetimeFigureOut">
              <a:rPr lang="en-US" smtClean="0"/>
              <a:pPr/>
              <a:t>3/1/24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6BB3423-611C-6944-BA94-F2572F3624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4912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3C3BD54-29B9-3D42-B178-776ED395AA85}" type="datetimeFigureOut">
              <a:rPr lang="en-US" smtClean="0"/>
              <a:pPr/>
              <a:t>3/1/24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6BB3423-611C-6944-BA94-F2572F3624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660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pPr/>
              <a:t>3/1/24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781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pPr/>
              <a:t>3/1/24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75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3/1/24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35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3C3BD54-29B9-3D42-B178-776ED395AA85}" type="datetimeFigureOut">
              <a:rPr lang="en-US" smtClean="0"/>
              <a:t>3/1/24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12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3/1/24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6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3C3BD54-29B9-3D42-B178-776ED395AA85}" type="datetimeFigureOut">
              <a:rPr lang="en-US" smtClean="0"/>
              <a:t>3/1/24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984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3/1/24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3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3/1/24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44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3/1/24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35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3/1/24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33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3/1/24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13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3/1/24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34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3BD54-29B9-3D42-B178-776ED395AA85}" type="datetimeFigureOut">
              <a:rPr lang="en-US" smtClean="0"/>
              <a:pPr/>
              <a:t>3/1/24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B3423-611C-6944-BA94-F2572F3624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673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yan.Doherty@sussexvt.k12.de.us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Ryan.Doherty@sussexvt.k12.de.u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astfangear.com/collections/sussex-technical-hs-boys-lacrosse-fan-stor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ns-sports.com/page18281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KHsNlhfHowXDEsYVYkDQvdoQ62spZM3q28GxwlNF2r4/edit?usp=shari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77D6507-8E8D-40E1-A7B9-63012EF9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6E959C-A506-6E49-87D0-18B53F66D6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3974" b="168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8D3416-509C-E64F-97B1-04179384ED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2101" y="0"/>
            <a:ext cx="8014771" cy="973967"/>
          </a:xfrm>
        </p:spPr>
        <p:txBody>
          <a:bodyPr>
            <a:normAutofit fontScale="90000"/>
          </a:bodyPr>
          <a:lstStyle/>
          <a:p>
            <a:r>
              <a:rPr lang="en-US"/>
              <a:t>2024 </a:t>
            </a:r>
            <a:r>
              <a:rPr lang="en-US" dirty="0"/>
              <a:t>Parent  meeting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E86738-7843-1248-8086-BECA907481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04212" y="855536"/>
            <a:ext cx="13717835" cy="6120896"/>
          </a:xfrm>
        </p:spPr>
        <p:txBody>
          <a:bodyPr>
            <a:normAutofit/>
          </a:bodyPr>
          <a:lstStyle/>
          <a:p>
            <a:r>
              <a:rPr lang="en-US" dirty="0"/>
              <a:t>CONTACT INFO: Ryan Doherty </a:t>
            </a:r>
          </a:p>
          <a:p>
            <a:r>
              <a:rPr lang="en-US" dirty="0"/>
              <a:t>	Email: </a:t>
            </a:r>
            <a:r>
              <a:rPr lang="en-US" dirty="0">
                <a:hlinkClick r:id="rId3"/>
              </a:rPr>
              <a:t>Ryan.Doherty@sussexvt.k12.de.us</a:t>
            </a:r>
            <a:r>
              <a:rPr lang="en-US" dirty="0"/>
              <a:t> </a:t>
            </a:r>
          </a:p>
          <a:p>
            <a:r>
              <a:rPr lang="en-US" dirty="0"/>
              <a:t>	Phone: 302-233-4490 </a:t>
            </a:r>
          </a:p>
        </p:txBody>
      </p:sp>
    </p:spTree>
    <p:extLst>
      <p:ext uri="{BB962C8B-B14F-4D97-AF65-F5344CB8AC3E}">
        <p14:creationId xmlns:p14="http://schemas.microsoft.com/office/powerpoint/2010/main" val="10332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A5387D-64D8-4D6C-B109-FF4E81DF6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80B7C6-C122-4945-8058-DFE4FF830E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t="3974" b="16800"/>
          <a:stretch/>
        </p:blipFill>
        <p:spPr>
          <a:xfrm>
            <a:off x="0" y="-88125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368071-7F23-FE42-B8A3-B3C31948E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751" y="88134"/>
            <a:ext cx="9071473" cy="1293028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FCA39-4A9F-204B-B4A3-66E630D1D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184" y="88133"/>
            <a:ext cx="11920251" cy="6577071"/>
          </a:xfrm>
        </p:spPr>
        <p:txBody>
          <a:bodyPr>
            <a:normAutofit/>
          </a:bodyPr>
          <a:lstStyle/>
          <a:p>
            <a:pPr lvl="1"/>
            <a:r>
              <a:rPr lang="en-US" sz="2600" dirty="0"/>
              <a:t>Our culture quick summary – BRING THE JUICE </a:t>
            </a:r>
          </a:p>
          <a:p>
            <a:pPr lvl="2"/>
            <a:r>
              <a:rPr lang="en-US" sz="2400" dirty="0"/>
              <a:t>We use “juice” as the energy and effort you display or give off at practice, games, school, or home </a:t>
            </a:r>
          </a:p>
          <a:p>
            <a:pPr lvl="2"/>
            <a:r>
              <a:rPr lang="en-US" sz="2400" dirty="0"/>
              <a:t>We like to say that we want to bring the RIGHT juice </a:t>
            </a:r>
          </a:p>
          <a:p>
            <a:pPr lvl="3"/>
            <a:r>
              <a:rPr lang="en-US" sz="2200" dirty="0"/>
              <a:t>Positive </a:t>
            </a:r>
          </a:p>
          <a:p>
            <a:pPr lvl="3"/>
            <a:r>
              <a:rPr lang="en-US" sz="2200" dirty="0"/>
              <a:t>Energetic </a:t>
            </a:r>
          </a:p>
          <a:p>
            <a:pPr lvl="3"/>
            <a:r>
              <a:rPr lang="en-US" sz="2200" dirty="0"/>
              <a:t>100% hustle </a:t>
            </a:r>
          </a:p>
          <a:p>
            <a:pPr lvl="3"/>
            <a:r>
              <a:rPr lang="en-US" sz="2200" dirty="0"/>
              <a:t>Respectful </a:t>
            </a:r>
          </a:p>
          <a:p>
            <a:pPr lvl="3"/>
            <a:r>
              <a:rPr lang="en-US" sz="2200" dirty="0"/>
              <a:t>Willing to learn </a:t>
            </a:r>
          </a:p>
          <a:p>
            <a:pPr lvl="3"/>
            <a:r>
              <a:rPr lang="en-US" sz="2200" dirty="0"/>
              <a:t>NO BCD’s </a:t>
            </a:r>
          </a:p>
          <a:p>
            <a:pPr lvl="1"/>
            <a:r>
              <a:rPr lang="en-US" sz="2600" dirty="0"/>
              <a:t>Main goal is to raise respectable and great young men that have a passion for the game of lacrosse. </a:t>
            </a:r>
          </a:p>
          <a:p>
            <a:pPr lvl="1"/>
            <a:r>
              <a:rPr lang="en-US" sz="2600" dirty="0"/>
              <a:t>Two hours a day isn’t enough – need to be working on the wall at home, watching the game – after schoolwork is done </a:t>
            </a:r>
          </a:p>
          <a:p>
            <a:pPr lvl="1"/>
            <a:r>
              <a:rPr lang="en-US" sz="2600" dirty="0"/>
              <a:t>Grades – MP3 ends 3/25/24 – must be academically eligible to remain on the team. </a:t>
            </a:r>
          </a:p>
          <a:p>
            <a:pPr lvl="3"/>
            <a:endParaRPr lang="en-US" sz="2200" dirty="0"/>
          </a:p>
          <a:p>
            <a:pPr lvl="2"/>
            <a:endParaRPr lang="en-US" sz="2400" dirty="0"/>
          </a:p>
          <a:p>
            <a:pPr lvl="1"/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710247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3E5D7-E494-6D4C-B8D4-DD00E0FE4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562" y="341293"/>
            <a:ext cx="11229746" cy="3586130"/>
          </a:xfrm>
        </p:spPr>
        <p:txBody>
          <a:bodyPr/>
          <a:lstStyle/>
          <a:p>
            <a:r>
              <a:rPr lang="en-US" dirty="0"/>
              <a:t>GO OVER Team Code of Conduct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86CA2-5701-E948-B238-5B5AF12D1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628" y="2549482"/>
            <a:ext cx="11595295" cy="5629393"/>
          </a:xfrm>
        </p:spPr>
        <p:txBody>
          <a:bodyPr>
            <a:normAutofit/>
          </a:bodyPr>
          <a:lstStyle/>
          <a:p>
            <a:r>
              <a:rPr lang="en-US" dirty="0"/>
              <a:t>We will have a rotating roster this year – student athletes based on practice performance will be placed on </a:t>
            </a:r>
            <a:r>
              <a:rPr lang="en-US" dirty="0" err="1"/>
              <a:t>jv</a:t>
            </a:r>
            <a:r>
              <a:rPr lang="en-US" dirty="0"/>
              <a:t> or varsity rosters.  </a:t>
            </a:r>
          </a:p>
          <a:p>
            <a:r>
              <a:rPr lang="en-US" dirty="0"/>
              <a:t>If you have any questions please feel free to email me at </a:t>
            </a:r>
          </a:p>
          <a:p>
            <a:r>
              <a:rPr lang="en-US" dirty="0">
                <a:hlinkClick r:id="rId2"/>
              </a:rPr>
              <a:t>Ryan.Doherty@sussexvt.k12.de.us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6830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EA5387D-64D8-4D6C-B109-FF4E81DF6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0FDCB32-5742-FB43-884C-D324BB03D0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t="3974" b="16800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E711A3-060B-C842-A018-FCF5BE8B0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/>
          </a:bodyPr>
          <a:lstStyle/>
          <a:p>
            <a:r>
              <a:rPr lang="en-US" dirty="0"/>
              <a:t>Coaches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0A2F4-C60A-B14C-8310-1D0D454EB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024" y="1621683"/>
            <a:ext cx="11327176" cy="4635898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Varsity Coaches – Head Coach – Ryan Doherty </a:t>
            </a:r>
            <a:endParaRPr lang="en-US" sz="2400" dirty="0"/>
          </a:p>
          <a:p>
            <a:pPr lvl="1"/>
            <a:r>
              <a:rPr lang="en-US" dirty="0"/>
              <a:t>Assistant Varsity coach – Sean Forsyth</a:t>
            </a:r>
            <a:endParaRPr lang="en-US" sz="2400" dirty="0"/>
          </a:p>
          <a:p>
            <a:pPr lvl="1"/>
            <a:r>
              <a:rPr lang="en-US" dirty="0"/>
              <a:t>Head </a:t>
            </a:r>
            <a:r>
              <a:rPr lang="en-US" dirty="0" err="1"/>
              <a:t>Jv</a:t>
            </a:r>
            <a:r>
              <a:rPr lang="en-US" dirty="0"/>
              <a:t> Coach– Ryan </a:t>
            </a:r>
            <a:r>
              <a:rPr lang="en-US" dirty="0" err="1"/>
              <a:t>Winkleblech</a:t>
            </a:r>
            <a:endParaRPr lang="en-US" sz="2400" dirty="0"/>
          </a:p>
          <a:p>
            <a:pPr lvl="1"/>
            <a:r>
              <a:rPr lang="en-US" dirty="0"/>
              <a:t>Volunteer game day Coach– Kevin Forsyth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18074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A5387D-64D8-4D6C-B109-FF4E81DF6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80B7C6-C122-4945-8058-DFE4FF830E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t="3974" b="16800"/>
          <a:stretch/>
        </p:blipFill>
        <p:spPr>
          <a:xfrm>
            <a:off x="112484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368071-7F23-FE42-B8A3-B3C31948E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761" y="210956"/>
            <a:ext cx="9071473" cy="1293028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FCA39-4A9F-204B-B4A3-66E630D1D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484" y="803284"/>
            <a:ext cx="11303306" cy="5844448"/>
          </a:xfrm>
        </p:spPr>
        <p:txBody>
          <a:bodyPr>
            <a:normAutofit/>
          </a:bodyPr>
          <a:lstStyle/>
          <a:p>
            <a:r>
              <a:rPr lang="en-US" dirty="0"/>
              <a:t>Why?</a:t>
            </a:r>
          </a:p>
          <a:p>
            <a:pPr marL="800100" lvl="1" indent="-342900"/>
            <a:r>
              <a:rPr lang="en-US" dirty="0"/>
              <a:t>Philadelphia wings game </a:t>
            </a:r>
          </a:p>
          <a:p>
            <a:pPr marL="800100" lvl="1" indent="-342900"/>
            <a:r>
              <a:rPr lang="en-US" dirty="0"/>
              <a:t>Practice equipment </a:t>
            </a:r>
          </a:p>
          <a:p>
            <a:pPr marL="800100" lvl="1" indent="-342900"/>
            <a:r>
              <a:rPr lang="en-US" dirty="0"/>
              <a:t>Players equipment and gear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Communication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Game changes/ practice changes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One stop shop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Post videos / pictures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Stay connected with alumni/parents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Team store </a:t>
            </a:r>
          </a:p>
          <a:p>
            <a:pPr lvl="1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0976AC-A640-6104-897E-7209D5264ED2}"/>
              </a:ext>
            </a:extLst>
          </p:cNvPr>
          <p:cNvSpPr txBox="1"/>
          <p:nvPr/>
        </p:nvSpPr>
        <p:spPr>
          <a:xfrm>
            <a:off x="4527030" y="290327"/>
            <a:ext cx="8477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FUNDRAISING</a:t>
            </a:r>
          </a:p>
        </p:txBody>
      </p:sp>
    </p:spTree>
    <p:extLst>
      <p:ext uri="{BB962C8B-B14F-4D97-AF65-F5344CB8AC3E}">
        <p14:creationId xmlns:p14="http://schemas.microsoft.com/office/powerpoint/2010/main" val="3810060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A5387D-64D8-4D6C-B109-FF4E81DF6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80B7C6-C122-4945-8058-DFE4FF830E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t="3974" b="16800"/>
          <a:stretch/>
        </p:blipFill>
        <p:spPr>
          <a:xfrm>
            <a:off x="112484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368071-7F23-FE42-B8A3-B3C31948E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761" y="210956"/>
            <a:ext cx="9071473" cy="1293028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0976AC-A640-6104-897E-7209D5264ED2}"/>
              </a:ext>
            </a:extLst>
          </p:cNvPr>
          <p:cNvSpPr txBox="1"/>
          <p:nvPr/>
        </p:nvSpPr>
        <p:spPr>
          <a:xfrm>
            <a:off x="4527030" y="290327"/>
            <a:ext cx="8477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FUNDRAISING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726D286-9B4E-4EAE-CEA9-E552857D3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73546" y="1288530"/>
            <a:ext cx="5469855" cy="509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89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6E959C-A506-6E49-87D0-18B53F66D6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3974" b="16800"/>
          <a:stretch/>
        </p:blipFill>
        <p:spPr>
          <a:xfrm>
            <a:off x="0" y="-5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8D3416-509C-E64F-97B1-04179384ED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1874" y="-912553"/>
            <a:ext cx="9448800" cy="1825096"/>
          </a:xfrm>
        </p:spPr>
        <p:txBody>
          <a:bodyPr>
            <a:normAutofit/>
          </a:bodyPr>
          <a:lstStyle/>
          <a:p>
            <a:r>
              <a:rPr lang="en-US" dirty="0"/>
              <a:t>Fundraising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C61C0D-688F-0F67-57BF-3255B5228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390" y="-15"/>
            <a:ext cx="551184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4E86738-7843-1248-8086-BECA907481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333021"/>
            <a:ext cx="11842230" cy="571873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16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A5387D-64D8-4D6C-B109-FF4E81DF6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80B7C6-C122-4945-8058-DFE4FF830E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t="3974" b="1680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368071-7F23-FE42-B8A3-B3C31948E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751" y="88134"/>
            <a:ext cx="9071473" cy="1293028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FCA39-4A9F-204B-B4A3-66E630D1D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918" y="88134"/>
            <a:ext cx="11303306" cy="584444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600" dirty="0">
                <a:hlinkClick r:id="rId3"/>
              </a:rPr>
              <a:t>Team store </a:t>
            </a:r>
            <a:endParaRPr lang="en-US" sz="2600" dirty="0"/>
          </a:p>
          <a:p>
            <a:pPr marL="457200" lvl="1" indent="0">
              <a:buNone/>
            </a:pPr>
            <a:endParaRPr lang="en-US" sz="2600" dirty="0"/>
          </a:p>
          <a:p>
            <a:pPr marL="457200" lvl="1" indent="0">
              <a:buNone/>
            </a:pPr>
            <a:endParaRPr lang="en-US" sz="2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8317DC-3DD3-DADC-3559-DE5C1E29B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954" y="695661"/>
            <a:ext cx="5631772" cy="569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251C2-3487-EE4A-819C-5B1051A77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4456" y="-265138"/>
            <a:ext cx="8610600" cy="1293028"/>
          </a:xfrm>
        </p:spPr>
        <p:txBody>
          <a:bodyPr/>
          <a:lstStyle/>
          <a:p>
            <a:r>
              <a:rPr lang="en-US" dirty="0"/>
              <a:t>Boathouse </a:t>
            </a:r>
            <a:r>
              <a:rPr lang="en-US" dirty="0" err="1"/>
              <a:t>jACKETS</a:t>
            </a:r>
            <a:r>
              <a:rPr lang="en-US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FA4184-F7AA-2EC8-0312-2B1D3CE8C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859" y="772165"/>
            <a:ext cx="4533459" cy="6044612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0B1A098-EFAD-AEF6-A8E4-214DBA73B1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3373" y="41223"/>
            <a:ext cx="4533459" cy="60446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01EADA-5D45-3899-787D-BD6A3DB18FE4}"/>
              </a:ext>
            </a:extLst>
          </p:cNvPr>
          <p:cNvSpPr txBox="1"/>
          <p:nvPr/>
        </p:nvSpPr>
        <p:spPr>
          <a:xfrm>
            <a:off x="8672413" y="1020566"/>
            <a:ext cx="32262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6-7 weeks out for delivery </a:t>
            </a:r>
          </a:p>
          <a:p>
            <a:endParaRPr lang="en-US" dirty="0"/>
          </a:p>
          <a:p>
            <a:r>
              <a:rPr lang="en-US" dirty="0"/>
              <a:t>Information was given out.</a:t>
            </a:r>
          </a:p>
          <a:p>
            <a:endParaRPr lang="en-US" dirty="0"/>
          </a:p>
          <a:p>
            <a:r>
              <a:rPr lang="en-US" dirty="0"/>
              <a:t>Due March 8</a:t>
            </a:r>
            <a:r>
              <a:rPr lang="en-US" baseline="30000" dirty="0"/>
              <a:t>th</a:t>
            </a:r>
            <a:r>
              <a:rPr lang="en-US" dirty="0"/>
              <a:t>  </a:t>
            </a:r>
          </a:p>
          <a:p>
            <a:endParaRPr lang="en-US" dirty="0"/>
          </a:p>
          <a:p>
            <a:r>
              <a:rPr lang="en-US" dirty="0"/>
              <a:t>$165 </a:t>
            </a:r>
          </a:p>
        </p:txBody>
      </p:sp>
    </p:spTree>
    <p:extLst>
      <p:ext uri="{BB962C8B-B14F-4D97-AF65-F5344CB8AC3E}">
        <p14:creationId xmlns:p14="http://schemas.microsoft.com/office/powerpoint/2010/main" val="794172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A5387D-64D8-4D6C-B109-FF4E81DF6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80B7C6-C122-4945-8058-DFE4FF830E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t="3974" b="16800"/>
          <a:stretch/>
        </p:blipFill>
        <p:spPr>
          <a:xfrm>
            <a:off x="0" y="-88125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368071-7F23-FE42-B8A3-B3C31948E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751" y="88134"/>
            <a:ext cx="9071473" cy="1293028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FCA39-4A9F-204B-B4A3-66E630D1D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184" y="88133"/>
            <a:ext cx="11920251" cy="6577071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/>
              <a:t>Schedule Changes </a:t>
            </a:r>
          </a:p>
          <a:p>
            <a:pPr lvl="2"/>
            <a:r>
              <a:rPr lang="en-US" dirty="0"/>
              <a:t>Woodbridge game moved to 5p.m. </a:t>
            </a:r>
          </a:p>
          <a:p>
            <a:pPr lvl="2"/>
            <a:r>
              <a:rPr lang="en-US" dirty="0"/>
              <a:t>IF YOUR NOT SURE CHECK WEBSITE FOR SPORTS FROM THE SCHOOL WEBSITE. </a:t>
            </a:r>
          </a:p>
          <a:p>
            <a:pPr lvl="3"/>
            <a:r>
              <a:rPr lang="en-US" dirty="0">
                <a:hlinkClick r:id="rId3"/>
              </a:rPr>
              <a:t>WEBSITE4SPORTS</a:t>
            </a:r>
            <a:endParaRPr lang="en-US" dirty="0"/>
          </a:p>
          <a:p>
            <a:pPr lvl="2"/>
            <a:r>
              <a:rPr lang="en-US" dirty="0"/>
              <a:t>March 30</a:t>
            </a:r>
            <a:r>
              <a:rPr lang="en-US" baseline="30000" dirty="0"/>
              <a:t>th</a:t>
            </a:r>
            <a:r>
              <a:rPr lang="en-US" dirty="0"/>
              <a:t> we will be going to the Philadelphia Wings game – depending on students interest we will be taking vans or a bus  </a:t>
            </a:r>
          </a:p>
          <a:p>
            <a:pPr lvl="1"/>
            <a:r>
              <a:rPr lang="en-US" dirty="0"/>
              <a:t>Helmets – Voodoo lacrosse if you would like to purchase your own . </a:t>
            </a:r>
          </a:p>
          <a:p>
            <a:pPr lvl="1"/>
            <a:r>
              <a:rPr lang="en-US" sz="2800" dirty="0"/>
              <a:t>Practice everyday 3:40p.m - 5:30p.m- Juniors and seniors stay after if driving</a:t>
            </a:r>
          </a:p>
          <a:p>
            <a:pPr lvl="1"/>
            <a:r>
              <a:rPr lang="en-US" sz="2800" dirty="0"/>
              <a:t>Dress attire for games </a:t>
            </a:r>
          </a:p>
          <a:p>
            <a:pPr lvl="2"/>
            <a:r>
              <a:rPr lang="en-US" sz="2600" dirty="0"/>
              <a:t>Home games – khakis and button up dress shirt </a:t>
            </a:r>
          </a:p>
          <a:p>
            <a:pPr lvl="3"/>
            <a:r>
              <a:rPr lang="en-US" sz="2400" dirty="0"/>
              <a:t>If a student athlete does not have them – I will get them for them.</a:t>
            </a:r>
          </a:p>
          <a:p>
            <a:pPr lvl="2"/>
            <a:r>
              <a:rPr lang="en-US" sz="2600" dirty="0"/>
              <a:t>Away games – sponsor shirt </a:t>
            </a:r>
          </a:p>
          <a:p>
            <a:pPr lvl="3"/>
            <a:r>
              <a:rPr lang="en-US" sz="2400" dirty="0"/>
              <a:t>May change based on fundraising</a:t>
            </a:r>
          </a:p>
          <a:p>
            <a:pPr lvl="1"/>
            <a:r>
              <a:rPr lang="en-US" sz="2800" dirty="0"/>
              <a:t>film sessions </a:t>
            </a:r>
          </a:p>
          <a:p>
            <a:pPr lvl="2"/>
            <a:r>
              <a:rPr lang="en-US" sz="2600" dirty="0"/>
              <a:t>Very important for players to watch themselves on </a:t>
            </a:r>
            <a:r>
              <a:rPr lang="en-US" sz="2600" dirty="0" err="1"/>
              <a:t>Hudl</a:t>
            </a:r>
            <a:r>
              <a:rPr lang="en-US" sz="2600" dirty="0"/>
              <a:t> </a:t>
            </a:r>
          </a:p>
          <a:p>
            <a:pPr lvl="4"/>
            <a:r>
              <a:rPr lang="en-US" sz="2400" dirty="0"/>
              <a:t>Games will be uploaded within hours of the game. Home games uploaded immediately. </a:t>
            </a:r>
          </a:p>
          <a:p>
            <a:pPr lvl="4"/>
            <a:r>
              <a:rPr lang="en-US" sz="2400" dirty="0"/>
              <a:t>I can see who watches film and for how long </a:t>
            </a:r>
          </a:p>
          <a:p>
            <a:pPr lvl="1"/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067591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A5387D-64D8-4D6C-B109-FF4E81DF6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80B7C6-C122-4945-8058-DFE4FF830E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t="3974" b="16800"/>
          <a:stretch/>
        </p:blipFill>
        <p:spPr>
          <a:xfrm>
            <a:off x="0" y="-88125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368071-7F23-FE42-B8A3-B3C31948E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751" y="88134"/>
            <a:ext cx="9071473" cy="1293028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FCA39-4A9F-204B-B4A3-66E630D1D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184" y="88133"/>
            <a:ext cx="11920251" cy="6577071"/>
          </a:xfrm>
        </p:spPr>
        <p:txBody>
          <a:bodyPr>
            <a:normAutofit/>
          </a:bodyPr>
          <a:lstStyle/>
          <a:p>
            <a:pPr lvl="1"/>
            <a:r>
              <a:rPr lang="en-US" dirty="0" err="1"/>
              <a:t>Appo</a:t>
            </a:r>
            <a:r>
              <a:rPr lang="en-US" dirty="0"/>
              <a:t> play day – Saturday 3/9/24  - RAIN OR SHINE </a:t>
            </a:r>
          </a:p>
          <a:p>
            <a:pPr lvl="2"/>
            <a:r>
              <a:rPr lang="en-US" sz="2200" dirty="0"/>
              <a:t>Players should arrive by 6:40a.m. Bus leaves at 7 a.m. </a:t>
            </a:r>
          </a:p>
          <a:p>
            <a:pPr lvl="2"/>
            <a:r>
              <a:rPr lang="en-US" sz="2200" dirty="0"/>
              <a:t>First game is at   9a.m. on side turf </a:t>
            </a:r>
          </a:p>
          <a:p>
            <a:pPr lvl="2"/>
            <a:r>
              <a:rPr lang="en-US" sz="2200" dirty="0"/>
              <a:t>Planning on having a dress list. </a:t>
            </a:r>
          </a:p>
          <a:p>
            <a:pPr lvl="2"/>
            <a:r>
              <a:rPr lang="en-US" sz="2200" dirty="0"/>
              <a:t>Food trucks will be there if students want to bring money for food. </a:t>
            </a:r>
            <a:endParaRPr lang="en-US" sz="2400" dirty="0"/>
          </a:p>
          <a:p>
            <a:pPr lvl="1"/>
            <a:r>
              <a:rPr lang="en-US" sz="2400" dirty="0"/>
              <a:t>AWAY GAMES </a:t>
            </a:r>
          </a:p>
          <a:p>
            <a:pPr lvl="2"/>
            <a:r>
              <a:rPr lang="en-US" sz="2000" dirty="0"/>
              <a:t>Players will call for rides 30 minutes prior to us getting back </a:t>
            </a:r>
          </a:p>
          <a:p>
            <a:pPr lvl="2"/>
            <a:r>
              <a:rPr lang="en-US" sz="2200" b="1" dirty="0"/>
              <a:t>Please be sure to be at the school to pick up your student athlete when we get back from away games. </a:t>
            </a:r>
          </a:p>
          <a:p>
            <a:pPr lvl="2"/>
            <a:r>
              <a:rPr lang="en-US" sz="2200" b="1" dirty="0"/>
              <a:t>Please sign up for snacks for away games and also home games. </a:t>
            </a:r>
          </a:p>
          <a:p>
            <a:pPr lvl="3"/>
            <a:r>
              <a:rPr lang="en-US" sz="2000" b="1" dirty="0">
                <a:hlinkClick r:id="rId3"/>
              </a:rPr>
              <a:t>https://docs.google.com/spreadsheets/d/1KHsNlhfHowXDEsYVYkDQvdoQ62spZM3q28GxwlNF2r4/edit?usp=sharing</a:t>
            </a:r>
            <a:r>
              <a:rPr lang="en-US" sz="2000" b="1" dirty="0"/>
              <a:t>   </a:t>
            </a:r>
          </a:p>
          <a:p>
            <a:pPr lvl="3"/>
            <a:r>
              <a:rPr lang="en-US" sz="2000" b="1" dirty="0"/>
              <a:t>Home games can be a meal for student athletes to eat after the game or just snacks.  </a:t>
            </a:r>
          </a:p>
          <a:p>
            <a:pPr lvl="1"/>
            <a:endParaRPr lang="en-US" sz="2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B5A488-D97D-AA5C-D517-841C6CB72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5280" y="4650812"/>
            <a:ext cx="2153799" cy="210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42488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{161A06E8-9891-F14F-8A59-988575D9B597}tf10001079</Template>
  <TotalTime>2860</TotalTime>
  <Words>587</Words>
  <Application>Microsoft Macintosh PowerPoint</Application>
  <PresentationFormat>Widescreen</PresentationFormat>
  <Paragraphs>81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Century Gothic</vt:lpstr>
      <vt:lpstr>Vapor Trail</vt:lpstr>
      <vt:lpstr>2024 Parent  meeting </vt:lpstr>
      <vt:lpstr>Coaches</vt:lpstr>
      <vt:lpstr>   </vt:lpstr>
      <vt:lpstr>   </vt:lpstr>
      <vt:lpstr>Fundraising </vt:lpstr>
      <vt:lpstr>  </vt:lpstr>
      <vt:lpstr>Boathouse jACKETS </vt:lpstr>
      <vt:lpstr>  </vt:lpstr>
      <vt:lpstr>  </vt:lpstr>
      <vt:lpstr>  </vt:lpstr>
      <vt:lpstr>GO OVER Team Code of Conduct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Captains counsel meeting </dc:title>
  <dc:creator>Doherty Ryan</dc:creator>
  <cp:lastModifiedBy>Doherty Ryan</cp:lastModifiedBy>
  <cp:revision>78</cp:revision>
  <dcterms:created xsi:type="dcterms:W3CDTF">2022-02-04T16:28:26Z</dcterms:created>
  <dcterms:modified xsi:type="dcterms:W3CDTF">2024-03-01T18:37:01Z</dcterms:modified>
</cp:coreProperties>
</file>