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9" r:id="rId4"/>
    <p:sldId id="260" r:id="rId5"/>
    <p:sldId id="277" r:id="rId6"/>
    <p:sldId id="278" r:id="rId7"/>
    <p:sldId id="276" r:id="rId8"/>
    <p:sldId id="258" r:id="rId9"/>
    <p:sldId id="262" r:id="rId10"/>
    <p:sldId id="263" r:id="rId11"/>
    <p:sldId id="265" r:id="rId12"/>
    <p:sldId id="267" r:id="rId13"/>
    <p:sldId id="270" r:id="rId14"/>
    <p:sldId id="271" r:id="rId15"/>
    <p:sldId id="272" r:id="rId16"/>
    <p:sldId id="273" r:id="rId17"/>
    <p:sldId id="274" r:id="rId18"/>
    <p:sldId id="268" r:id="rId19"/>
  </p:sldIdLst>
  <p:sldSz cx="9144000" cy="5143500" type="screen16x9"/>
  <p:notesSz cx="6858000" cy="9144000"/>
  <p:embeddedFontLst>
    <p:embeddedFont>
      <p:font typeface="Limelight" panose="020B0604020202020204" charset="0"/>
      <p:regular r:id="rId21"/>
    </p:embeddedFont>
    <p:embeddedFont>
      <p:font typeface="Impact" panose="020B0806030902050204" pitchFamily="34" charset="0"/>
      <p:regular r:id="rId22"/>
    </p:embeddedFont>
    <p:embeddedFont>
      <p:font typeface="Black Ops One" panose="020B0604020202020204" charset="0"/>
      <p:regular r:id="rId23"/>
    </p:embeddedFont>
    <p:embeddedFont>
      <p:font typeface="Satisfy" panose="020B0604020202020204" charset="0"/>
      <p:regular r:id="rId24"/>
    </p:embeddedFont>
    <p:embeddedFont>
      <p:font typeface="Quicksand" panose="020B0604020202020204" charset="0"/>
      <p:regular r:id="rId25"/>
      <p:bold r:id="rId26"/>
    </p:embeddedFont>
    <p:embeddedFont>
      <p:font typeface="Ribeye" panose="020B0604020202020204" charset="0"/>
      <p:regular r:id="rId27"/>
    </p:embeddedFont>
    <p:embeddedFont>
      <p:font typeface="Luckiest Guy" panose="020B0604020202020204" charset="0"/>
      <p:regular r:id="rId28"/>
    </p:embeddedFont>
    <p:embeddedFont>
      <p:font typeface="Eras Medium ITC" panose="020B06020305040208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Walter Turncoat" panose="020B0604020202020204" charset="0"/>
      <p:regular r:id="rId36"/>
    </p:embeddedFont>
    <p:embeddedFont>
      <p:font typeface="Comfortaa" panose="020B0604020202020204" charset="0"/>
      <p:regular r:id="rId37"/>
      <p:bold r:id="rId38"/>
    </p:embeddedFont>
    <p:embeddedFont>
      <p:font typeface="Cabin" panose="020B0604020202020204" charset="0"/>
      <p:regular r:id="rId39"/>
      <p:bold r:id="rId40"/>
      <p:italic r:id="rId41"/>
      <p:boldItalic r:id="rId42"/>
    </p:embeddedFont>
    <p:embeddedFont>
      <p:font typeface="Fontdiner Swanky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C2157B-C7A5-4D7C-9338-9329029058E5}">
  <a:tblStyle styleId="{9CC2157B-C7A5-4D7C-9338-9329029058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 snapToGrid="0">
      <p:cViewPr varScale="1">
        <p:scale>
          <a:sx n="123" d="100"/>
          <a:sy n="123" d="100"/>
        </p:scale>
        <p:origin x="106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57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ffdce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ffdce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ffdce5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ffdce5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8566d7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8566d7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90411d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590411d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0ed25fd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0ed25fd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105a6d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105a6d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58566d77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58566d77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beaa4712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beaa4712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istafootballprograms@gmail.com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8/12/25/12/32/bus-cartoon-3894196_960_720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95325" y="-1348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Welcome to </a:t>
            </a:r>
            <a:endParaRPr sz="72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225" y="1149975"/>
            <a:ext cx="2843551" cy="28435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75375" y="3986550"/>
            <a:ext cx="6760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Ribeye"/>
                <a:ea typeface="Ribeye"/>
                <a:cs typeface="Ribeye"/>
                <a:sym typeface="Ribeye"/>
              </a:rPr>
              <a:t>Vista High Football</a:t>
            </a:r>
            <a:endParaRPr sz="48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35" y="150878"/>
            <a:ext cx="4053644" cy="47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1" y="151430"/>
            <a:ext cx="3814550" cy="467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660" y="150878"/>
            <a:ext cx="3977931" cy="4747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07935" y="151430"/>
            <a:ext cx="4053644" cy="4746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155075" y="87000"/>
            <a:ext cx="4562100" cy="48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paperwork:</a:t>
            </a:r>
            <a:endParaRPr b="1" dirty="0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AutoNum type="arabicPeriod"/>
            </a:pPr>
            <a:r>
              <a:rPr lang="en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Sports Physical</a:t>
            </a:r>
            <a:endParaRPr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AutoNum type="arabicPeriod"/>
            </a:pPr>
            <a:r>
              <a:rPr lang="en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Athlete agreement</a:t>
            </a:r>
            <a:endParaRPr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information:</a:t>
            </a:r>
            <a:endParaRPr b="1" dirty="0">
              <a:solidFill>
                <a:srgbClr val="00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AutoNum type="arabicPeriod"/>
            </a:pPr>
            <a:r>
              <a:rPr lang="en" b="1" dirty="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Blast athletics</a:t>
            </a:r>
            <a:endParaRPr b="1" dirty="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AutoNum type="arabicPeriod"/>
            </a:pPr>
            <a:r>
              <a:rPr lang="en" b="1" dirty="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Hudl</a:t>
            </a:r>
            <a:endParaRPr b="1" dirty="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AutoNum type="arabicPeriod"/>
            </a:pPr>
            <a:r>
              <a:rPr lang="en" b="1" dirty="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Maxpreps</a:t>
            </a:r>
            <a:endParaRPr b="1" dirty="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4456500" y="87000"/>
            <a:ext cx="4562100" cy="48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volunteers:</a:t>
            </a:r>
            <a:endParaRPr sz="2400" b="1" dirty="0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We need YOU!</a:t>
            </a:r>
            <a:endParaRPr sz="2400" b="1" dirty="0">
              <a:solidFill>
                <a:srgbClr val="00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SNACKBAR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Team dinners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Team feeds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Sack lunches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Film a game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Donate 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alter Turncoat"/>
              <a:buChar char="●"/>
            </a:pPr>
            <a:r>
              <a:rPr lang="en" sz="2400" b="1" dirty="0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Booster meetings</a:t>
            </a:r>
            <a:endParaRPr sz="2400" b="1" dirty="0">
              <a:solidFill>
                <a:srgbClr val="00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35" y="4387518"/>
            <a:ext cx="1343969" cy="7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116300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Eras Medium ITC" panose="020B0602030504020804" pitchFamily="34" charset="0"/>
                <a:ea typeface="Fontdiner Swanky"/>
                <a:cs typeface="Fontdiner Swanky"/>
                <a:sym typeface="Fontdiner Swanky"/>
              </a:rPr>
              <a:t>Upcoming Events to remember</a:t>
            </a:r>
            <a:r>
              <a:rPr lang="en" sz="3000" dirty="0">
                <a:latin typeface="Fontdiner Swanky"/>
                <a:ea typeface="Fontdiner Swanky"/>
                <a:cs typeface="Fontdiner Swanky"/>
                <a:sym typeface="Fontdiner Swanky"/>
              </a:rPr>
              <a:t>!</a:t>
            </a:r>
            <a:endParaRPr sz="3000" dirty="0"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780442" y="681124"/>
            <a:ext cx="7266307" cy="3110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Sports Physicals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FIRST DAY OF PRACTICE</a:t>
            </a:r>
            <a:endParaRPr sz="2800" b="1" dirty="0">
              <a:solidFill>
                <a:srgbClr val="000000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Mom’s </a:t>
            </a:r>
            <a:r>
              <a:rPr lang="en" sz="2800" b="1" dirty="0" smtClean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Clinic</a:t>
            </a:r>
            <a:endParaRPr sz="2800" b="1" dirty="0">
              <a:solidFill>
                <a:srgbClr val="000000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Youth Football and Military </a:t>
            </a:r>
            <a:r>
              <a:rPr lang="en" sz="2800" b="1" dirty="0" smtClean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Night</a:t>
            </a:r>
            <a:endParaRPr sz="2800" b="1" dirty="0">
              <a:solidFill>
                <a:srgbClr val="000000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000000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Homecoming</a:t>
            </a:r>
            <a:endParaRPr sz="2800" b="1" dirty="0">
              <a:solidFill>
                <a:srgbClr val="000000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35" y="4387518"/>
            <a:ext cx="1343969" cy="7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85C1-31E5-4582-A64E-C222C917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Vista Fundraising Parking Lot Party!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FBFF-121F-44AB-9709-99D4BBCB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99900" cy="2602107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600" b="1" dirty="0">
                <a:solidFill>
                  <a:srgbClr val="FF0000"/>
                </a:solidFill>
              </a:rPr>
              <a:t>Point System, 10 points gets you into the PARKING LOT PARTY!</a:t>
            </a:r>
          </a:p>
          <a:p>
            <a:pPr marL="139700" indent="0" algn="ctr">
              <a:buNone/>
            </a:pPr>
            <a:endParaRPr lang="en-US" sz="1600" dirty="0"/>
          </a:p>
          <a:p>
            <a:r>
              <a:rPr lang="en-US" sz="1600" dirty="0">
                <a:solidFill>
                  <a:schemeClr val="tx1"/>
                </a:solidFill>
              </a:rPr>
              <a:t>Did you ever want to throw a pie in the face of your coach? See your coach sing karaoke?  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Football players ONLY event!</a:t>
            </a:r>
          </a:p>
          <a:p>
            <a:r>
              <a:rPr lang="en-US" sz="1600" dirty="0">
                <a:solidFill>
                  <a:schemeClr val="tx1"/>
                </a:solidFill>
              </a:rPr>
              <a:t>10 fundraising points is the ONLY way to get in! Bring your Lawn Chair and be ready to laugh.</a:t>
            </a:r>
          </a:p>
          <a:p>
            <a:pPr marL="1397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075C3-4447-414D-9AF3-7625DFAAFF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152475"/>
            <a:ext cx="3999900" cy="3791184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600" b="1" dirty="0">
                <a:solidFill>
                  <a:srgbClr val="FF0000"/>
                </a:solidFill>
              </a:rPr>
              <a:t>How to Earn Points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Blast, 20 contacts =1 point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E- Card Sales, 5 cards sold = 2 pts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Program ads, Business Ads: 2 points for every ad sold, 3 pts for full page, 4 pts full page inside cover and 5 pts for back cover. Parent ads 1 </a:t>
            </a:r>
            <a:r>
              <a:rPr lang="en-US" sz="1600" dirty="0" err="1">
                <a:solidFill>
                  <a:schemeClr val="tx1"/>
                </a:solidFill>
              </a:rPr>
              <a:t>pt</a:t>
            </a:r>
            <a:r>
              <a:rPr lang="en-US" sz="1600" dirty="0">
                <a:solidFill>
                  <a:schemeClr val="tx1"/>
                </a:solidFill>
              </a:rPr>
              <a:t> for every 2 ads sold.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Banners, 2 points for every banner sold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Volunteer Hours, 1 </a:t>
            </a:r>
            <a:r>
              <a:rPr lang="en-US" sz="1600" dirty="0" err="1">
                <a:solidFill>
                  <a:schemeClr val="tx1"/>
                </a:solidFill>
              </a:rPr>
              <a:t>pt</a:t>
            </a:r>
            <a:r>
              <a:rPr lang="en-US" sz="1600" dirty="0">
                <a:solidFill>
                  <a:schemeClr val="tx1"/>
                </a:solidFill>
              </a:rPr>
              <a:t> for every 2 </a:t>
            </a:r>
            <a:r>
              <a:rPr lang="en-US" sz="1600" dirty="0" err="1">
                <a:solidFill>
                  <a:schemeClr val="tx1"/>
                </a:solidFill>
              </a:rPr>
              <a:t>hr</a:t>
            </a:r>
            <a:r>
              <a:rPr lang="en-US" sz="1600" dirty="0">
                <a:solidFill>
                  <a:schemeClr val="tx1"/>
                </a:solidFill>
              </a:rPr>
              <a:t> shift (ask fundraising coordinator </a:t>
            </a:r>
            <a:r>
              <a:rPr lang="en-US" dirty="0">
                <a:solidFill>
                  <a:schemeClr val="tx1"/>
                </a:solidFill>
              </a:rPr>
              <a:t>for details). </a:t>
            </a:r>
          </a:p>
        </p:txBody>
      </p:sp>
    </p:spTree>
    <p:extLst>
      <p:ext uri="{BB962C8B-B14F-4D97-AF65-F5344CB8AC3E}">
        <p14:creationId xmlns:p14="http://schemas.microsoft.com/office/powerpoint/2010/main" val="300923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205772-AE3E-47B3-B736-C8BC325E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152224"/>
            <a:ext cx="8520600" cy="138437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40 Contacts + 10 E-Cards Sold + 2 Program Ads Sold = 10 Points!</a:t>
            </a:r>
          </a:p>
          <a:p>
            <a:pPr marL="114300" indent="0">
              <a:buNone/>
            </a:pPr>
            <a:r>
              <a:rPr lang="en-US" b="1" dirty="0"/>
              <a:t>10 Points = VIP Parking Lot Party Pass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Turn points in at </a:t>
            </a:r>
            <a:r>
              <a:rPr lang="en-US" dirty="0">
                <a:hlinkClick r:id="rId2"/>
              </a:rPr>
              <a:t>vistafootballprograms@gmail.com</a:t>
            </a:r>
            <a:r>
              <a:rPr lang="en-US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0ACBCD-2A5A-4779-8D97-25B6E8D9E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62477"/>
              </p:ext>
            </p:extLst>
          </p:nvPr>
        </p:nvGraphicFramePr>
        <p:xfrm>
          <a:off x="2157412" y="1003088"/>
          <a:ext cx="4829175" cy="1767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370554259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6471182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95633769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90752171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422374605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How to earn pts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minimum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point value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expectation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meet expectation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7673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Blast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20 contacts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pt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40 contacts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pts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96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E-Card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5 sold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pts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10 sold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 pts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9646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Program ads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sold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pt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sold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 pts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995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Parent ads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sold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pt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380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Volunteer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hrs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pt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5803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97A007A-21AC-4315-875B-9AF5C8E87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 rot="21420525">
            <a:off x="311277" y="401274"/>
            <a:ext cx="176649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5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2769-0DCE-416C-A485-494CF16C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E-Card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C9DA1-9AB7-46B0-8996-146DF228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389599"/>
            <a:ext cx="3281007" cy="3648449"/>
          </a:xfrm>
        </p:spPr>
        <p:txBody>
          <a:bodyPr/>
          <a:lstStyle/>
          <a:p>
            <a:r>
              <a:rPr lang="en-US" dirty="0"/>
              <a:t>$</a:t>
            </a:r>
            <a:r>
              <a:rPr lang="en-US" sz="1600" dirty="0"/>
              <a:t>20 Card </a:t>
            </a:r>
          </a:p>
          <a:p>
            <a:r>
              <a:rPr lang="en-US" sz="1600" dirty="0"/>
              <a:t>Discounts on front and back</a:t>
            </a:r>
          </a:p>
          <a:p>
            <a:r>
              <a:rPr lang="en-US" sz="1600" dirty="0"/>
              <a:t>Sell 10 get 4 points!</a:t>
            </a:r>
          </a:p>
          <a:p>
            <a:r>
              <a:rPr lang="en-US" sz="1600" dirty="0"/>
              <a:t>We earn $17 for every card sold </a:t>
            </a:r>
          </a:p>
          <a:p>
            <a:r>
              <a:rPr lang="en-US" sz="1600" dirty="0"/>
              <a:t>10 Cards sold per player </a:t>
            </a:r>
          </a:p>
          <a:p>
            <a:r>
              <a:rPr lang="en-US" sz="1600" dirty="0"/>
              <a:t>133 players</a:t>
            </a:r>
          </a:p>
          <a:p>
            <a:r>
              <a:rPr lang="en-US" sz="1600" dirty="0"/>
              <a:t>$22,610 raised </a:t>
            </a:r>
          </a:p>
          <a:p>
            <a:r>
              <a:rPr lang="en-US" sz="1600" dirty="0"/>
              <a:t>First player to email</a:t>
            </a:r>
          </a:p>
          <a:p>
            <a:r>
              <a:rPr lang="en-US" sz="1600" dirty="0"/>
              <a:t>Card sales kick off begins </a:t>
            </a:r>
            <a:r>
              <a:rPr lang="en-US" sz="1600" b="1" dirty="0"/>
              <a:t>July 1!!</a:t>
            </a:r>
          </a:p>
          <a:p>
            <a:endParaRPr lang="en-US" dirty="0"/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C7675968-C35A-465F-ACD5-157C90AE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34" y="1389600"/>
            <a:ext cx="4990187" cy="30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6A9AA-621B-4ADF-9639-3C27B8097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375" y="208933"/>
            <a:ext cx="6201103" cy="1101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85B76B-EA67-4A41-92C5-B6C27E478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627115"/>
            <a:ext cx="8520600" cy="2201193"/>
          </a:xfrm>
        </p:spPr>
        <p:txBody>
          <a:bodyPr/>
          <a:lstStyle/>
          <a:p>
            <a:r>
              <a:rPr lang="en-US" dirty="0"/>
              <a:t>Kick off June 1</a:t>
            </a:r>
            <a:r>
              <a:rPr lang="en-US" baseline="30000" dirty="0"/>
              <a:t>st</a:t>
            </a:r>
          </a:p>
          <a:p>
            <a:endParaRPr lang="en-US" baseline="30000" dirty="0"/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baseline="30000" dirty="0"/>
              <a:t>Every player turns in 40 contacts!!!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baseline="30000" dirty="0"/>
              <a:t>Fundraising Video sent via Email and Text </a:t>
            </a:r>
          </a:p>
          <a:p>
            <a:pPr marL="114300" indent="0" algn="l"/>
            <a:endParaRPr lang="en-US" baseline="30000" dirty="0"/>
          </a:p>
          <a:p>
            <a:r>
              <a:rPr lang="en-US" sz="2400" baseline="30000" dirty="0"/>
              <a:t>Currently at least </a:t>
            </a:r>
            <a:r>
              <a:rPr lang="en-US" sz="2400" b="1" baseline="30000" dirty="0"/>
              <a:t>20 contacts </a:t>
            </a:r>
            <a:r>
              <a:rPr lang="en-US" sz="2400" baseline="30000" dirty="0"/>
              <a:t>per player turned in: Varsity 32 /JV 15 / Freshman 0</a:t>
            </a:r>
          </a:p>
          <a:p>
            <a:r>
              <a:rPr lang="en-US" sz="2400" baseline="30000" dirty="0"/>
              <a:t>Currently </a:t>
            </a:r>
            <a:r>
              <a:rPr lang="en-US" sz="2400" b="1" baseline="30000" dirty="0"/>
              <a:t>40 contacts </a:t>
            </a:r>
            <a:r>
              <a:rPr lang="en-US" sz="2400" baseline="30000" dirty="0"/>
              <a:t>per player turned: Varsity 9 /JV 0 / Freshman 0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5FC11A-9774-4FC7-83AF-733BF99F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7" y="526674"/>
            <a:ext cx="6654800" cy="17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51732C-99EC-45FF-B262-B6EBF943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3"/>
            <a:ext cx="8520600" cy="1076648"/>
          </a:xfrm>
        </p:spPr>
        <p:txBody>
          <a:bodyPr/>
          <a:lstStyle/>
          <a:p>
            <a:pPr algn="ctr"/>
            <a:r>
              <a:rPr lang="en-US" dirty="0"/>
              <a:t>Player Lanyards $15</a:t>
            </a:r>
            <a:br>
              <a:rPr lang="en-US" dirty="0"/>
            </a:br>
            <a:r>
              <a:rPr lang="en-US" sz="1800" dirty="0"/>
              <a:t>Parents show your team spirt &amp; support your player</a:t>
            </a:r>
            <a:br>
              <a:rPr lang="en-US" sz="1800" dirty="0"/>
            </a:br>
            <a:r>
              <a:rPr lang="en-US" sz="1800" dirty="0"/>
              <a:t>Available to order August 15th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3174B-C081-4BE1-8569-AB05C56F0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21671"/>
            <a:ext cx="3999900" cy="3047203"/>
          </a:xfrm>
        </p:spPr>
        <p:txBody>
          <a:bodyPr/>
          <a:lstStyle/>
          <a:p>
            <a:pPr marL="139700" indent="0" algn="ctr">
              <a:buNone/>
            </a:pPr>
            <a:r>
              <a:rPr lang="en-US" dirty="0"/>
              <a:t>Front </a:t>
            </a:r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B43F7-6084-4C0D-A48C-42FCF0A358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521673"/>
            <a:ext cx="3999900" cy="3047202"/>
          </a:xfrm>
        </p:spPr>
        <p:txBody>
          <a:bodyPr/>
          <a:lstStyle/>
          <a:p>
            <a:pPr marL="139700" indent="0" algn="ctr">
              <a:buNone/>
            </a:pPr>
            <a:r>
              <a:rPr lang="en-US" dirty="0"/>
              <a:t>Back</a:t>
            </a:r>
          </a:p>
          <a:p>
            <a:pPr marL="139700" indent="0" algn="ctr">
              <a:buNone/>
            </a:pP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5A3F3C-B6ED-472D-BC4B-50525E2A7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39" y="1881895"/>
            <a:ext cx="1719421" cy="2214328"/>
          </a:xfrm>
          <a:prstGeom prst="rect">
            <a:avLst/>
          </a:prstGeom>
        </p:spPr>
      </p:pic>
      <p:pic>
        <p:nvPicPr>
          <p:cNvPr id="9" name="Picture 8" descr="A picture containing board, game, man&#10;&#10;Description automatically generated">
            <a:extLst>
              <a:ext uri="{FF2B5EF4-FFF2-40B4-BE49-F238E27FC236}">
                <a16:creationId xmlns:a16="http://schemas.microsoft.com/office/drawing/2014/main" id="{F4B7468C-CBB1-40DF-8FD1-2DC083DB7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" t="2063" r="69785" b="50000"/>
          <a:stretch/>
        </p:blipFill>
        <p:spPr>
          <a:xfrm>
            <a:off x="1451940" y="1812491"/>
            <a:ext cx="1976284" cy="2465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B7B82A-62FE-401F-A992-F5BD1D500987}"/>
              </a:ext>
            </a:extLst>
          </p:cNvPr>
          <p:cNvSpPr txBox="1"/>
          <p:nvPr/>
        </p:nvSpPr>
        <p:spPr>
          <a:xfrm>
            <a:off x="5156035" y="4825672"/>
            <a:ext cx="244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*Layout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83953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/>
        </p:nvSpPr>
        <p:spPr>
          <a:xfrm>
            <a:off x="123050" y="86125"/>
            <a:ext cx="8933400" cy="4934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2800" b="1" dirty="0">
                <a:latin typeface="Walter Turncoat"/>
                <a:ea typeface="Walter Turncoat"/>
                <a:cs typeface="Walter Turncoat"/>
                <a:sym typeface="Walter Turncoat"/>
              </a:rPr>
              <a:t>Questions?</a:t>
            </a:r>
            <a:endParaRPr sz="2800" b="1" dirty="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/>
            <a:r>
              <a:rPr lang="en-US" sz="2400" b="1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vistabooster.president@gmail.com</a:t>
            </a:r>
          </a:p>
          <a:p>
            <a:pPr lvl="0"/>
            <a:r>
              <a:rPr lang="en-US" sz="2400" b="1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vistabooster.vicepresident@gmail.com</a:t>
            </a:r>
          </a:p>
          <a:p>
            <a:pPr lvl="0"/>
            <a:r>
              <a:rPr lang="en-US" sz="2400" b="1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vistabooster.secretary@gmail.com</a:t>
            </a:r>
          </a:p>
          <a:p>
            <a:pPr lvl="0"/>
            <a:r>
              <a:rPr lang="en-US" sz="2400" b="1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vistabooster.treasurer@gmail.com</a:t>
            </a:r>
          </a:p>
          <a:p>
            <a:pPr lvl="0"/>
            <a:r>
              <a:rPr lang="en-US" sz="2400" b="1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vistabooster.treasurer2@gmail.com</a:t>
            </a:r>
          </a:p>
          <a:p>
            <a:pPr lvl="0"/>
            <a:r>
              <a:rPr lang="en-US" sz="2400" b="1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vistafootballprograms@gmail.com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Walter Turncoat"/>
                <a:ea typeface="Walter Turncoat"/>
                <a:cs typeface="Walter Turncoat"/>
                <a:sym typeface="Walter Turncoat"/>
              </a:rPr>
              <a:t>Check us out!</a:t>
            </a:r>
            <a:endParaRPr sz="2800" b="1" dirty="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Facebook: Vista Panther Football Boosters</a:t>
            </a:r>
            <a:endParaRPr sz="28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Instagram: vistapantherfootball</a:t>
            </a:r>
            <a:endParaRPr sz="2800" b="1" dirty="0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TEAM SPIRIT PACK!</a:t>
            </a:r>
            <a:endParaRPr sz="4800" b="1">
              <a:solidFill>
                <a:srgbClr val="FF0000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03850" y="784800"/>
            <a:ext cx="87363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Quicksand"/>
                <a:ea typeface="Quicksand"/>
                <a:cs typeface="Quicksand"/>
                <a:sym typeface="Quicksand"/>
              </a:rPr>
              <a:t>Be a part of the family with your own “Spirit Wear Pack plus Transportation” package!</a:t>
            </a:r>
            <a:endParaRPr sz="30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Each day of the week the team is 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Quicksand"/>
                <a:ea typeface="Quicksand"/>
                <a:cs typeface="Quicksand"/>
                <a:sym typeface="Quicksand"/>
              </a:rPr>
              <a:t>REQUIRED</a:t>
            </a: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 to wear a specific color 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at practice.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Camaraderie and unity on the field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Check out the </a:t>
            </a:r>
            <a:r>
              <a:rPr lang="en" sz="2400" dirty="0" smtClean="0">
                <a:latin typeface="Quicksand"/>
                <a:ea typeface="Quicksand"/>
                <a:cs typeface="Quicksand"/>
                <a:sym typeface="Quicksand"/>
              </a:rPr>
              <a:t>new 2020 Spirit Pack </a:t>
            </a: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LOGO!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8" y="4117826"/>
            <a:ext cx="1539476" cy="8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86" y="302782"/>
            <a:ext cx="5104895" cy="46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8" y="4117826"/>
            <a:ext cx="1539476" cy="8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1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102000" y="142629"/>
            <a:ext cx="8520600" cy="66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“The panther </a:t>
            </a:r>
            <a:r>
              <a:rPr lang="en" b="1" dirty="0" smtClean="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Pack”</a:t>
            </a:r>
            <a:endParaRPr b="1" dirty="0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04000" y="1079393"/>
            <a:ext cx="8940000" cy="3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SPIRIT PACK + TRANSPORTATION = $280.00</a:t>
            </a:r>
          </a:p>
          <a:p>
            <a:pPr lvl="6"/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	Included in the Spirit Pack</a:t>
            </a:r>
          </a:p>
          <a:p>
            <a:pPr lvl="6"/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		2 Tees</a:t>
            </a:r>
          </a:p>
          <a:p>
            <a:pPr lvl="6"/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		Comppression Shirt</a:t>
            </a:r>
          </a:p>
          <a:p>
            <a:pPr lvl="6"/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		Pair of shorts</a:t>
            </a:r>
          </a:p>
          <a:p>
            <a:pPr lvl="6"/>
            <a:endParaRPr lang="en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All parents are Booster </a:t>
            </a:r>
            <a:r>
              <a:rPr lang="en" b="1" dirty="0" smtClean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Member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 smtClean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Please pay using Venmo or Cash/Check at time of pick up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 smtClean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Please see our Venmo below. If using Venmo, please add the following.</a:t>
            </a:r>
          </a:p>
          <a:p>
            <a:pPr lvl="2"/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n" b="1" dirty="0" smtClean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Player Name: - Level – Parent Name – 2020 Spirit Pack</a:t>
            </a:r>
            <a:endParaRPr lang="en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b="1" dirty="0" smtClean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98" y="801239"/>
            <a:ext cx="2171522" cy="19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0" y="3536648"/>
            <a:ext cx="2029392" cy="14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8" y="4117826"/>
            <a:ext cx="1539476" cy="8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8" y="4117826"/>
            <a:ext cx="1539476" cy="8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7" y="270393"/>
            <a:ext cx="3524473" cy="384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26" y="775280"/>
            <a:ext cx="3578791" cy="40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6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8" y="4117826"/>
            <a:ext cx="1539476" cy="8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1" y="1980226"/>
            <a:ext cx="2879755" cy="280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809" y="728933"/>
            <a:ext cx="361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Compression Shorts &amp; Shirt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41" y="311898"/>
            <a:ext cx="3352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83254" y="1060600"/>
          <a:ext cx="4177492" cy="3600151"/>
        </p:xfrm>
        <a:graphic>
          <a:graphicData uri="http://schemas.openxmlformats.org/drawingml/2006/table">
            <a:tbl>
              <a:tblPr/>
              <a:tblGrid>
                <a:gridCol w="8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72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VHS FOOTBALL PLAYER INFORMATION SHEET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Player Name: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Frosh - JV - Varsity (circle one)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 Name: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Contact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Address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 Phone 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Zip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 Phone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0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0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2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PANTHER FOOTBALL PURCHASES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71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PLAYER PACK                                                 SPIRIT PACK/TRANSPORTATION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$280.00 </a:t>
                      </a:r>
                    </a:p>
                  </a:txBody>
                  <a:tcPr marL="3398" marR="3398" marT="3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1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Date: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1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 Signature:  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7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Signature acknowledges receipt of spirit pack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1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Booster Board Member: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53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Number_______________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53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CARD_______________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53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VENMO____________________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136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98" marR="3398" marT="3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0772" y="535827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b="1" dirty="0" smtClean="0">
                <a:solidFill>
                  <a:srgbClr val="FF0000"/>
                </a:solidFill>
              </a:rPr>
              <a:t>Please fill out this sheet and bring with you to pick up your spirit pack</a:t>
            </a:r>
            <a:r>
              <a:rPr lang="en-US" dirty="0" smtClean="0"/>
              <a:t> ~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8" y="4117826"/>
            <a:ext cx="1539476" cy="8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-107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chemeClr val="dk1"/>
                </a:solidFill>
                <a:latin typeface="Black Ops One"/>
                <a:ea typeface="Black Ops One"/>
                <a:cs typeface="Black Ops One"/>
                <a:sym typeface="Black Ops One"/>
              </a:rPr>
              <a:t>TRANSPORTATION</a:t>
            </a:r>
            <a:endParaRPr dirty="0">
              <a:latin typeface="Black Ops One"/>
              <a:ea typeface="Black Ops One"/>
              <a:cs typeface="Black Ops One"/>
              <a:sym typeface="Black Ops One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25400" y="1515768"/>
            <a:ext cx="8830875" cy="318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abin"/>
                <a:ea typeface="Cabin"/>
                <a:cs typeface="Cabin"/>
                <a:sym typeface="Cabin"/>
              </a:rPr>
              <a:t>VHS Football gets </a:t>
            </a:r>
            <a:r>
              <a:rPr lang="en" sz="3000" b="1" dirty="0">
                <a:latin typeface="Cabin"/>
                <a:ea typeface="Cabin"/>
                <a:cs typeface="Cabin"/>
                <a:sym typeface="Cabin"/>
              </a:rPr>
              <a:t>not one penny</a:t>
            </a:r>
            <a:r>
              <a:rPr lang="en" sz="3000" dirty="0">
                <a:latin typeface="Cabin"/>
                <a:ea typeface="Cabin"/>
                <a:cs typeface="Cabin"/>
                <a:sym typeface="Cabin"/>
              </a:rPr>
              <a:t> from the district nor the school for transportation to our away games? </a:t>
            </a:r>
            <a:endParaRPr sz="30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abin"/>
                <a:ea typeface="Cabin"/>
                <a:cs typeface="Cabin"/>
                <a:sym typeface="Cabin"/>
              </a:rPr>
              <a:t>This huge cost is paid entirely by </a:t>
            </a:r>
            <a:r>
              <a:rPr lang="en" sz="3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our “Spirit Wear Pack and Transportation” package that you can purchase tonight!</a:t>
            </a:r>
            <a:endParaRPr sz="30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1" name="Google Shape;71;p15" descr="https://cdn.pixabay.com/photo/2018/12/25/12/32/bus-cartoon-3894196_960_720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092" y="684171"/>
            <a:ext cx="2807174" cy="99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169880"/>
            <a:ext cx="15430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45275" y="90200"/>
            <a:ext cx="89688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EXTRA! EXTRA! Read all about it!</a:t>
            </a:r>
            <a:endParaRPr sz="45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55075" y="943400"/>
            <a:ext cx="87492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Purchase space in our </a:t>
            </a:r>
            <a:endParaRPr sz="3600" b="1" dirty="0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amazing program!</a:t>
            </a:r>
            <a:endParaRPr sz="3600" b="1" dirty="0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Char char="●"/>
            </a:pPr>
            <a:r>
              <a:rPr lang="en" sz="2800" dirty="0">
                <a:latin typeface="Quicksand"/>
                <a:ea typeface="Quicksand"/>
                <a:cs typeface="Quicksand"/>
                <a:sym typeface="Quicksand"/>
              </a:rPr>
              <a:t>Every cent goes straight to VHS Football.</a:t>
            </a:r>
            <a:endParaRPr sz="28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Char char="●"/>
            </a:pPr>
            <a:r>
              <a:rPr lang="en" sz="2800" dirty="0">
                <a:latin typeface="Quicksand"/>
                <a:ea typeface="Quicksand"/>
                <a:cs typeface="Quicksand"/>
                <a:sym typeface="Quicksand"/>
              </a:rPr>
              <a:t>You can give a shout out to your son.</a:t>
            </a:r>
            <a:endParaRPr sz="28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Char char="●"/>
            </a:pPr>
            <a:r>
              <a:rPr lang="en" sz="2800" dirty="0">
                <a:latin typeface="Quicksand"/>
                <a:ea typeface="Quicksand"/>
                <a:cs typeface="Quicksand"/>
                <a:sym typeface="Quicksand"/>
              </a:rPr>
              <a:t>Advertise your company or a company that you would like to support.</a:t>
            </a:r>
            <a:endParaRPr sz="28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Char char="●"/>
            </a:pPr>
            <a:r>
              <a:rPr lang="en" sz="2800" dirty="0">
                <a:latin typeface="Quicksand"/>
                <a:ea typeface="Quicksand"/>
                <a:cs typeface="Quicksand"/>
                <a:sym typeface="Quicksand"/>
              </a:rPr>
              <a:t>Hit the pavement! Ask businesses in the area to support us!</a:t>
            </a:r>
            <a:endParaRPr sz="28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99" y="4257403"/>
            <a:ext cx="15430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7632</TotalTime>
  <Words>648</Words>
  <Application>Microsoft Office PowerPoint</Application>
  <PresentationFormat>On-screen Show (16:9)</PresentationFormat>
  <Paragraphs>228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Open Sans</vt:lpstr>
      <vt:lpstr>Limelight</vt:lpstr>
      <vt:lpstr>Impact</vt:lpstr>
      <vt:lpstr>Black Ops One</vt:lpstr>
      <vt:lpstr>Satisfy</vt:lpstr>
      <vt:lpstr>Quicksand</vt:lpstr>
      <vt:lpstr>Ribeye</vt:lpstr>
      <vt:lpstr>Luckiest Guy</vt:lpstr>
      <vt:lpstr>Eras Medium ITC</vt:lpstr>
      <vt:lpstr>Calibri</vt:lpstr>
      <vt:lpstr>Tahoma</vt:lpstr>
      <vt:lpstr>Walter Turncoat</vt:lpstr>
      <vt:lpstr>Comfortaa</vt:lpstr>
      <vt:lpstr>Arial</vt:lpstr>
      <vt:lpstr>Cabin</vt:lpstr>
      <vt:lpstr>Fontdiner Swanky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Events to remember!</vt:lpstr>
      <vt:lpstr>Vista Fundraising Parking Lot Party!</vt:lpstr>
      <vt:lpstr>  </vt:lpstr>
      <vt:lpstr>E-Card</vt:lpstr>
      <vt:lpstr>PowerPoint Presentation</vt:lpstr>
      <vt:lpstr>Player Lanyards $15 Parents show your team spirt &amp; support your player Available to order August 15th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GPVS Manager</dc:creator>
  <cp:lastModifiedBy>David Bottom</cp:lastModifiedBy>
  <cp:revision>32</cp:revision>
  <dcterms:modified xsi:type="dcterms:W3CDTF">2020-06-02T23:36:26Z</dcterms:modified>
</cp:coreProperties>
</file>