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3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6E55909-B838-4FF6-BF9D-B6A4FE126D6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DA30341-5D1D-480F-BBA0-AAAA0D2CDFB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CA-922 </a:t>
            </a:r>
            <a:r>
              <a:rPr lang="en-US" dirty="0" smtClean="0"/>
              <a:t>PT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FIRE SERIES (Black)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62" y="1792936"/>
            <a:ext cx="4668981" cy="504525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3" y="1792936"/>
            <a:ext cx="5115639" cy="50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FIRE SERIES (Black) </a:t>
            </a:r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3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041" y="1038556"/>
            <a:ext cx="6858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020" y="982980"/>
            <a:ext cx="587502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FIRE SERIES (Grey)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86" y="1835215"/>
            <a:ext cx="4488873" cy="502278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1835215"/>
            <a:ext cx="5315692" cy="50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FIRE SERIES (Grey)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36" y="1038556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60" y="1038556"/>
            <a:ext cx="5819443" cy="58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ICE SERIES (Black)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0" y="1792936"/>
            <a:ext cx="5147849" cy="511713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1792935"/>
            <a:ext cx="5353797" cy="50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ICE SERIES (Black)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64" y="1038556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74" y="870566"/>
            <a:ext cx="6230045" cy="62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ICE SERIES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(Grey)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2" y="1792936"/>
            <a:ext cx="4996074" cy="506506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27" y="1792936"/>
            <a:ext cx="4751882" cy="50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ICE SERIES (Grey)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" y="1038556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09" y="921327"/>
            <a:ext cx="6075218" cy="60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 bandas">
  <a:themeElements>
    <a:clrScheme name="Con bandas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Con band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 band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 bandas</Template>
  <TotalTime>41</TotalTime>
  <Words>43</Words>
  <Application>Microsoft Office PowerPoint</Application>
  <PresentationFormat>Panorámica</PresentationFormat>
  <Paragraphs>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Corbel</vt:lpstr>
      <vt:lpstr>Wingdings</vt:lpstr>
      <vt:lpstr>Con bandas</vt:lpstr>
      <vt:lpstr>CA-922 PT DESIGNS</vt:lpstr>
      <vt:lpstr>FIRE SERIES (Black) </vt:lpstr>
      <vt:lpstr>FIRE SERIES (Black) </vt:lpstr>
      <vt:lpstr>FIRE SERIES (Grey)</vt:lpstr>
      <vt:lpstr>FIRE SERIES (Grey)</vt:lpstr>
      <vt:lpstr>ICE SERIES (Black)</vt:lpstr>
      <vt:lpstr>ICE SERIES (Black)</vt:lpstr>
      <vt:lpstr>ICE SERIES (Grey)</vt:lpstr>
      <vt:lpstr>ICE SERIES (Grey)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CA-992 PT DESIGNS</dc:title>
  <dc:creator>Joshua ⚽⚽ Christoph</dc:creator>
  <cp:lastModifiedBy>Usuario de Windows</cp:lastModifiedBy>
  <cp:revision>3</cp:revision>
  <dcterms:created xsi:type="dcterms:W3CDTF">2020-08-10T03:28:07Z</dcterms:created>
  <dcterms:modified xsi:type="dcterms:W3CDTF">2020-08-10T04:35:32Z</dcterms:modified>
</cp:coreProperties>
</file>