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79"/>
  </p:normalViewPr>
  <p:slideViewPr>
    <p:cSldViewPr snapToGrid="0" snapToObjects="1">
      <p:cViewPr varScale="1">
        <p:scale>
          <a:sx n="93" d="100"/>
          <a:sy n="93" d="100"/>
        </p:scale>
        <p:origin x="21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8ABC-42B6-6B45-9E28-E699AB968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646D4-8882-F944-AF01-5857D8C8D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311A-4B34-DA43-8D72-B55AEBC8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8837-97E5-A345-8E77-9FDC8C27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5837-78F0-2140-9BB9-79306C81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1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DDB6-159A-804C-9F4A-62BF271A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22BD2-F1C9-2143-8FFE-9050B70D7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75240-68A8-E84B-83F3-760F206D2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43D6B-C877-1D4A-B6AE-8090FACE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74FC-3925-AF4F-98EE-CA2BFAC7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5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F607F-B2D6-B84B-A744-312BAB0B4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A6294-F1C9-974F-AB7B-CD55CF923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4B4F-5A5F-0F43-A314-2A0FE928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5EF2E-36ED-E241-B4E9-B9FE6EF8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D268-CE33-0143-8B9C-CCF919CF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2BA9-F86F-EE4B-BA5C-FC67597C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64A33-D2E4-C047-86F7-57EF4B9D3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58978-B881-ED4F-BC35-D4DEEA23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25FB1-A005-0E49-85E5-79D77552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5CBF2-5224-5041-8B93-7F1DD215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6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316E-0356-B748-BF92-62ABE71B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5A265-ECD1-2648-ABB2-73B9D8126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A6AB3-09C6-7A4E-B041-DEB9971B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46270-9A0E-4142-A165-DC4B0CA5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EEF57-A72A-CC45-A02B-5AB33263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4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9294F-E880-3941-9AEB-8F5972EB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7BA4D-6FEB-D246-8A74-8236AC221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99FD1-66B8-3C42-8BE0-3C8500069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344A4-8886-A746-B6AF-303A29E3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15B03-DB68-5F45-8DD3-FAB35980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871B7-B4B6-1647-9CC5-105B2080B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9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F96F-B2E5-624E-818D-B2933EBB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81537-7072-C248-A8F6-B57B0E8CC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170C2-6260-AA47-8C08-53EC11D73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8910E-9759-194B-A589-A0B69FF47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CEBBF-4E81-2143-AE8B-2C9C45DEE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DF48FD-CC03-C343-B694-E5CF7FB2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E7DD-78DF-A34C-BD2B-37C4BB8D9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5A702-5A0D-584D-BCF4-FC94E3A7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0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58F8-6298-1346-BEC9-3B34B870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BC9FA-F7B9-AC41-997D-77AE0D23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7950A-7278-9946-B0BC-9AEDEBEC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6C5C-3216-664B-A7AC-9AAF1080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10B8A-1AF3-EA48-AE95-2E3ED674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DFC29-AD07-2B4C-934C-21FEA1DEB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B8CC3-0F80-F943-9FA8-4490A170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6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F5FE-DEA6-DA41-B968-5B28D4E1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3FFE4-2D04-BD43-B7E8-0F49AC86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3F826-65B6-8A44-B103-BCD1E6E5C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2371D-5FDD-884A-8F59-6E1A8D56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3CCDB-8136-4349-ACE2-A6114A11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0F918-EF1D-2D48-887C-E66A4D87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5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CEE9-EE1A-304A-A061-934C2764C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7833C9-3DA4-1C4A-B451-060734220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80919-E60C-F142-A146-5934B0455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25493-928F-D84C-838D-0A94E312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3E438-A9E2-0D44-AE6E-A6395143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0BB5B-DC5A-554E-8104-7A6738CD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9897E8-3E23-5D42-A64E-A478CCA0F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909F4-8B8B-EE42-B257-5B7F4704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029E0-DD95-AD46-B259-0AB8E17CD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A4C63-76C0-964B-A410-24EE1C95A2CE}" type="datetimeFigureOut">
              <a:rPr lang="en-US" smtClean="0"/>
              <a:t>2/16/21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77A07-2567-AC47-A665-93E39E86D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2CFB4-5B30-1F4A-A027-06F540271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8C887-9F7E-C449-9E3F-36A3D8FD9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BEF90-B64D-DC42-BE29-21FE48620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" y="388210"/>
            <a:ext cx="5981699" cy="6212615"/>
          </a:xfrm>
          <a:noFill/>
        </p:spPr>
        <p:txBody>
          <a:bodyPr>
            <a:normAutofit/>
          </a:bodyPr>
          <a:lstStyle/>
          <a:p>
            <a:r>
              <a:rPr lang="en-US" sz="3800" b="1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AMERICAN YOUTH FOOTBALL</a:t>
            </a:r>
          </a:p>
          <a:p>
            <a:r>
              <a:rPr lang="en-US" sz="3800" b="1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2020 KING OF SPRING CHAMPIONSHIPS</a:t>
            </a:r>
          </a:p>
          <a:p>
            <a:r>
              <a:rPr lang="en-US" sz="3800" b="1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“The Battle @ Boggy Creek”</a:t>
            </a:r>
          </a:p>
          <a:p>
            <a:r>
              <a:rPr lang="en-US" sz="3800" b="1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May 28</a:t>
            </a:r>
            <a:r>
              <a:rPr lang="en-US" sz="3800" b="1" baseline="3000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th</a:t>
            </a:r>
            <a:r>
              <a:rPr lang="en-US" sz="3800" b="1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-31</a:t>
            </a:r>
            <a:r>
              <a:rPr lang="en-US" sz="3800" b="1" baseline="3000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st</a:t>
            </a:r>
          </a:p>
          <a:p>
            <a:endParaRPr lang="en-US" sz="3800" b="1" baseline="30000" dirty="0">
              <a:ln w="0">
                <a:solidFill>
                  <a:srgbClr val="FF0000"/>
                </a:solidFill>
              </a:ln>
              <a:solidFill>
                <a:schemeClr val="bg1"/>
              </a:solidFill>
              <a:latin typeface="Arial Rounded MT Bold" panose="020F0704030504030204" pitchFamily="34" charset="77"/>
              <a:cs typeface="Castellar" panose="020F0502020204030204" pitchFamily="34" charset="0"/>
            </a:endParaRPr>
          </a:p>
          <a:p>
            <a:r>
              <a:rPr lang="en-US" sz="5200" b="1" baseline="30000" dirty="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Rounded MT Bold" panose="020F0704030504030204" pitchFamily="34" charset="77"/>
                <a:cs typeface="Castellar" panose="020F0502020204030204" pitchFamily="34" charset="0"/>
              </a:rPr>
              <a:t>Divisions 8u-14u</a:t>
            </a:r>
          </a:p>
          <a:p>
            <a:r>
              <a:rPr lang="en-US" sz="2800" dirty="0">
                <a:solidFill>
                  <a:schemeClr val="bg1"/>
                </a:solidFill>
              </a:rPr>
              <a:t>2 GAME GUARANTEE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3564506-3196-C347-A4DD-EA0D64964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5" r="-1" b="8717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638175" y="428625"/>
            <a:ext cx="1091565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INFORMATION PACKET</a:t>
            </a:r>
          </a:p>
          <a:p>
            <a:pPr algn="ctr"/>
            <a:endParaRPr lang="en-US" sz="16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3200" dirty="0">
                <a:ln w="19050"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All Events Held @ Austin Tindall Sports Complex </a:t>
            </a:r>
            <a:r>
              <a:rPr lang="en-US" sz="2800" dirty="0">
                <a:ln w="19050"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4100 Boggy Creek Rd Kissimmee, Fl 34744 </a:t>
            </a:r>
          </a:p>
          <a:p>
            <a:pPr algn="ctr"/>
            <a:endParaRPr lang="en-US" sz="1600" dirty="0">
              <a:ln w="6350"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 May 28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th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2pm-6pm Mandatory Team Check-in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May 28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th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7pm Random, Seeding Draw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May 28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th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8pm Mandatory Head Coaches Meeting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May 29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th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 9am-9pm Round 1 of Games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May 30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th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 9am-9pm Semi-Finals/Consolation Games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May 31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st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  9am-7pm Championship,3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rd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Place,5th Place Games</a:t>
            </a:r>
          </a:p>
          <a:p>
            <a:pPr algn="ctr"/>
            <a:endParaRPr lang="en-US" sz="1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Team Trophies for 1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st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, 2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nd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, and 3</a:t>
            </a:r>
            <a:r>
              <a:rPr lang="en-US" sz="2600" baseline="30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rd</a:t>
            </a:r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Place Teams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Rings for King of Spring Champions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MVP Awards for Championship Game MVPS</a:t>
            </a: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138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638175" y="243416"/>
            <a:ext cx="10915650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INFORMATION PACKET</a:t>
            </a:r>
          </a:p>
          <a:p>
            <a:pPr algn="ctr"/>
            <a:endParaRPr lang="en-US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OPEN TO ALL FALL TEAM 2020 ROSTERED TEAMS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 OR SPRING 2021 ROSTERED AYF TEAMS REGISTERED IN MYAYF.COM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AGE CUTOFF IS AGE AS OF 7/31/2020</a:t>
            </a: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ACCEPTABLE FORMS OF PROOF OF AGE : STATE PHOTO ID FROM DMV,  U.S. PASSPORT, BIRTH CERTIFICATE W/PLAYER PHOTO ON REGISTRATION PAPER WORK</a:t>
            </a:r>
          </a:p>
          <a:p>
            <a:pPr algn="ctr"/>
            <a:endParaRPr lang="en-US" sz="10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ROSTERS AND $500.00 PER TEAM DEPOSITS ARE DUE ON 3/01/2021 BALANCE WILL BE DUE ON 4/15/2021 NO EXCEPTIONS OR YOUR TEAM WILL BE REPLACED (DEPOSIT IS NON-REFUNABLE) WITH A TEAM ON THE WAITING LIST ON 3/05/2021 NO EXCEPTIONS</a:t>
            </a:r>
          </a:p>
          <a:p>
            <a:pPr algn="ctr"/>
            <a:endParaRPr lang="en-US" sz="1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TOTAL COST IS $50.00 PER PLAYER TO PARTICIPATE </a:t>
            </a: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MINIMUM ROSTER IS 16 PLAYERS AND MAX 36 PLAYERS AT TEAM CHECK-IN TO PARTICIPATE. IF YOU SUBMIT A ROSTER OF 20 PLAYERS AND SHOW UP WITH 18 YOU WILL NOT RECEIVE ANY REFUND FOR NO SHOW PLAYERS</a:t>
            </a: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IF YOU HAVE 16 PLAYERS YOUR TOTAL WILL BE $800.00 TO PARTICIPATE</a:t>
            </a:r>
          </a:p>
          <a:p>
            <a:pPr algn="ctr"/>
            <a:endParaRPr lang="en-US" sz="1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ROSTER TEMPLATES  WILL BE SENT TO EACH TEAM ONCE YOU HAVE BEEN SELECTED/CONFIRMED FOR THE TOURNAMENT</a:t>
            </a:r>
          </a:p>
          <a:p>
            <a:pPr algn="ctr"/>
            <a:endParaRPr lang="en-US" sz="10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1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ROSTERS NEED TO BE SENT TO KINGOFSPRING2021@GMAIL.COM</a:t>
            </a:r>
          </a:p>
          <a:p>
            <a:pPr algn="ctr"/>
            <a:endParaRPr lang="en-US" sz="2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4571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638175" y="428625"/>
            <a:ext cx="109156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INFORMATION PACKET</a:t>
            </a:r>
          </a:p>
          <a:p>
            <a:pPr algn="ctr"/>
            <a:endParaRPr lang="en-US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TEAM SELECTION PROCESS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EACH DIVISION WILL HAVE 8 TEAMS 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7 DIVISIONS OF PLAY 8u 9u 10u 11u 12u 13u 14u</a:t>
            </a: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56 TOTAL TEAMS WILL COMPETE TO BE KING OF SPRING</a:t>
            </a:r>
          </a:p>
          <a:p>
            <a:pPr algn="ctr"/>
            <a:endParaRPr lang="en-US" sz="2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ROSTERS AND FINAL PLAYMENT ARE DUE ON 4/1/2021</a:t>
            </a:r>
          </a:p>
          <a:p>
            <a:pPr algn="ctr"/>
            <a:r>
              <a:rPr lang="en-US" sz="2600" dirty="0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ON 4/5/2021 IF FINAL PAYMENT ISN’T MADE AND ROSTER ISN’T RECEIVED YOU WILL BE REMOVED FROM THE BRACKET AND A TEAM ON THE WAITING LIST WILL TAKE YOUR PLACE.</a:t>
            </a:r>
          </a:p>
        </p:txBody>
      </p:sp>
    </p:spTree>
    <p:extLst>
      <p:ext uri="{BB962C8B-B14F-4D97-AF65-F5344CB8AC3E}">
        <p14:creationId xmlns:p14="http://schemas.microsoft.com/office/powerpoint/2010/main" val="3709960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638175" y="428625"/>
            <a:ext cx="109156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INFORMATION PACKET</a:t>
            </a:r>
          </a:p>
          <a:p>
            <a:pPr algn="ctr"/>
            <a:endParaRPr lang="en-US" sz="1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PAPERWORK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REQUIRED PAPERWORK FOR TEAM, PLAYERS,  &amp; STAFF WILL BE SENT TO EACH TEAM AFTER YOU HAVE BEEN SELECTED FOR PARTICIPATION</a:t>
            </a:r>
          </a:p>
          <a:p>
            <a:pPr algn="ctr"/>
            <a:endParaRPr lang="en-US" sz="1600" dirty="0">
              <a:ln>
                <a:solidFill>
                  <a:srgbClr val="FF0000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INSURANCE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EACH TEAM IS REQUIRED TO PROVIDE TEAM INSURANCE IN ORDER TO PARTICIPATE IN THE EVENT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PROOF OF INSURANCE IS REQUIRED AT TIME OF FINAL PAYMENT (YOU WILL UPLOAD A COPY DURING PAYMENT)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MINIMUM REQUIREMENT IS BELOW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$100,000.00 ACCIDENT PER INCIDENT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$1,000.000.00 GENERAL LIABILTY PROTECTION</a:t>
            </a:r>
          </a:p>
          <a:p>
            <a:pPr algn="ctr"/>
            <a:r>
              <a:rPr lang="en-US" sz="20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IF YOU NEED TO PURCHASE INSURANCE PLEASE CONTACT SADLER INSURANCE</a:t>
            </a:r>
          </a:p>
          <a:p>
            <a:pPr algn="ctr"/>
            <a:endParaRPr lang="en-US" sz="10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endParaRPr>
          </a:p>
          <a:p>
            <a:pPr algn="ctr"/>
            <a:r>
              <a:rPr lang="en-US" sz="2600" dirty="0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https://</a:t>
            </a:r>
            <a:r>
              <a:rPr lang="en-US" sz="2600" dirty="0" err="1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www.sadlersports.com</a:t>
            </a:r>
            <a:r>
              <a:rPr lang="en-US" sz="2600" dirty="0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/</a:t>
            </a:r>
            <a:r>
              <a:rPr lang="en-US" sz="2600" dirty="0" err="1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ayf</a:t>
            </a:r>
            <a:r>
              <a:rPr lang="en-US" sz="2600" dirty="0">
                <a:ln>
                  <a:solidFill>
                    <a:schemeClr val="tx1"/>
                  </a:solidFill>
                </a:ln>
                <a:latin typeface="Cooper Black" panose="0208090404030B020404" pitchFamily="18" charset="77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886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321733" y="0"/>
            <a:ext cx="1145573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F0000"/>
                  </a:solidFill>
                </a:ln>
                <a:latin typeface="Cooper Black" panose="0208090404030B020404" pitchFamily="18" charset="77"/>
              </a:rPr>
              <a:t>TOURNAMENT RULES</a:t>
            </a:r>
          </a:p>
          <a:p>
            <a:pPr algn="ctr"/>
            <a:endParaRPr lang="en-US" sz="1400" dirty="0">
              <a:ln>
                <a:solidFill>
                  <a:schemeClr val="bg1"/>
                </a:solidFill>
              </a:ln>
              <a:latin typeface="Cooper Black" panose="0208090404030B020404" pitchFamily="18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All GAMES WILL BE OFFICIATED BY FLORIDA OFFICALS AND FOLLOW NFHS GUIDELINES EXCEPT FOR MODIFICATIONS LISTED BELOW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EACH GAME WILL CONSIST OF FOUR 10 MINUTE QUARTERS FOR ALL AGE GROUPS 8U-14U.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EACH TEAM WILL RECEIVE 3 TIMEOUTS PER  HALF. TOTALING 6 PER GAME.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ALL SPECIAL TEAMS WILL BE LIVE… PUNTS, KICK-OFFS, AND EXTRA POINTS.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PATS BY KICK WILL BE FOR 2PTS, ALL PATS BY RUN OR PASS WILL BE FOR 1PT.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KICK-OFFS WILL BE PLACED AT THE. 40  YARD LINE FOR ALL AGE LEVELS 8U-14U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EACH TEAM WILL PROVIDE THEIR OWN  FOOTBALL.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8U-10U WILL USE K2 FOOTBALLS, 11U AND 12U WILL USE TDJ FOOTBALLS, AND  13U-14U WILL USED TDY FOOTBALLS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LOPSIDED RULE OF A RUNNING CLOCK FOR THE REMAINER OF THE GAME WILL GO INTO EFFECT ONCE THE SCORE HAS A 35 PT DIFFERENTIAL OR A TEAM HAS SCORED 5 TDS. THE CLOCK WILL ONLY STOP FOR TIMEOTS AND INJURIES 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OVERTIME WILL BE FROM THE 10 YARD LINE. EACH TEAM WILL RECEIVE 1 SET OF 4 DOWNS, IF THE SCORE REMAINS TIED AFTER THE INITIAL SET IT WILL CONTINUE IN THE SAME MANNER UNTIL A WINNER HAS BEEN DETERMINED.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BEFORE EACH GAE ALL PLAYERS MUST GO THROUGH A FACIAL CHECK WITH AYF OFFICIALS AT THE FIELD.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ALL TEAMS MUST ARRIVE AT THE DESIGNATED FIELD OF PLAY AT HALFTIME OF THE GAME BEFORE WITH TEAM IDS USED AT TEAM CHECK-IN TO GO THROUGH THE FACIAL VERIFICATION PROCESS.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ANY TEAM(S) CAUGHT CHEATING WILL BE AUTOMATICALLY REMOVED FROM THE TOURNAMENT.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ANY TEAM(S) INVOLVED IN A TEAM FIGHT (BENCH CLEARING) OR OTHER WILL BE REMOVED FROM THE TOURAMENT.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PLAYER EJECTIONS FOR 2 UNSPORTSMANLIKE (NON-FIGHTING) INFRACTIONS WILL BE SUSPENED FOR THE FIRST QUARTER OF THE NEXT SCHEDULED GAME NO APPEALS WILL BE HEARD.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n>
                  <a:solidFill>
                    <a:schemeClr val="bg1"/>
                  </a:solidFill>
                </a:ln>
                <a:latin typeface="Cooper Black" panose="0208090404030B020404" pitchFamily="18" charset="77"/>
              </a:rPr>
              <a:t>PLAYER EJECTION FOR PUNCHING, KICKING, OR FIGHTING WILL BE SUSPENDED FOE THE FIRST HALF OF THE NEXT SCHEDULED GAME NO APPEAL WILL BE HEARD.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n>
                <a:solidFill>
                  <a:schemeClr val="bg1"/>
                </a:solidFill>
              </a:ln>
              <a:latin typeface="Cooper Black" panose="0208090404030B020404" pitchFamily="18" charset="77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n>
                <a:solidFill>
                  <a:schemeClr val="bg1"/>
                </a:solidFill>
              </a:ln>
              <a:latin typeface="Cooper Black" panose="0208090404030B020404" pitchFamily="18" charset="77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n>
                <a:solidFill>
                  <a:schemeClr val="bg1"/>
                </a:solidFill>
              </a:ln>
              <a:latin typeface="Cooper Black" panose="0208090404030B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4620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F006E961-0E10-AE48-BCDF-BFF61FD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9000"/>
          </a:blip>
          <a:srcRect r="-1" b="171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43293-A3B0-1C4E-8156-7105EB1DD01D}"/>
              </a:ext>
            </a:extLst>
          </p:cNvPr>
          <p:cNvSpPr txBox="1"/>
          <p:nvPr/>
        </p:nvSpPr>
        <p:spPr>
          <a:xfrm>
            <a:off x="638175" y="428625"/>
            <a:ext cx="10915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ooper Black" panose="0208090404030B020404" pitchFamily="18" charset="77"/>
            </a:endParaRPr>
          </a:p>
          <a:p>
            <a:pPr algn="ctr"/>
            <a:endParaRPr lang="en-US" sz="2600" dirty="0">
              <a:ln>
                <a:solidFill>
                  <a:schemeClr val="tx1"/>
                </a:solidFill>
              </a:ln>
              <a:latin typeface="Cooper Black" panose="0208090404030B020404" pitchFamily="18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11D21-925A-6146-82B6-88025C699522}"/>
              </a:ext>
            </a:extLst>
          </p:cNvPr>
          <p:cNvSpPr txBox="1"/>
          <p:nvPr/>
        </p:nvSpPr>
        <p:spPr>
          <a:xfrm>
            <a:off x="2628363" y="1771650"/>
            <a:ext cx="71404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ANY QUESTIONS PLEASE CONTACT</a:t>
            </a:r>
          </a:p>
          <a:p>
            <a:pPr algn="ctr"/>
            <a:r>
              <a:rPr lang="en-US" sz="3600" b="1" dirty="0"/>
              <a:t>CRAIG KARAHUTA</a:t>
            </a:r>
          </a:p>
          <a:p>
            <a:pPr algn="ctr"/>
            <a:r>
              <a:rPr lang="en-US" sz="3600" b="1" dirty="0"/>
              <a:t>VP FOOTBALL &amp; CHEER OPERATIONS</a:t>
            </a:r>
          </a:p>
          <a:p>
            <a:pPr algn="ctr"/>
            <a:r>
              <a:rPr lang="en-US" sz="3600" b="1" dirty="0"/>
              <a:t>732-552-6825</a:t>
            </a:r>
          </a:p>
          <a:p>
            <a:pPr algn="ctr"/>
            <a:r>
              <a:rPr lang="en-US" sz="3600" b="1" dirty="0" err="1"/>
              <a:t>craig@americanyouthfootball.com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80486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828</Words>
  <Application>Microsoft Macintosh PowerPoint</Application>
  <PresentationFormat>Widescreen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laufer</dc:creator>
  <cp:lastModifiedBy>adam laufer</cp:lastModifiedBy>
  <cp:revision>17</cp:revision>
  <dcterms:created xsi:type="dcterms:W3CDTF">2021-01-22T00:33:38Z</dcterms:created>
  <dcterms:modified xsi:type="dcterms:W3CDTF">2021-02-16T23:25:12Z</dcterms:modified>
</cp:coreProperties>
</file>