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0" r:id="rId3"/>
    <p:sldId id="271" r:id="rId4"/>
    <p:sldId id="279" r:id="rId5"/>
    <p:sldId id="278" r:id="rId6"/>
    <p:sldId id="280" r:id="rId7"/>
    <p:sldId id="282" r:id="rId8"/>
    <p:sldId id="284" r:id="rId9"/>
    <p:sldId id="275" r:id="rId10"/>
    <p:sldId id="281" r:id="rId11"/>
    <p:sldId id="257" r:id="rId12"/>
    <p:sldId id="283" r:id="rId13"/>
    <p:sldId id="273" r:id="rId14"/>
    <p:sldId id="277" r:id="rId15"/>
    <p:sldId id="285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4255" autoAdjust="0"/>
  </p:normalViewPr>
  <p:slideViewPr>
    <p:cSldViewPr>
      <p:cViewPr varScale="1">
        <p:scale>
          <a:sx n="105" d="100"/>
          <a:sy n="105" d="100"/>
        </p:scale>
        <p:origin x="1400" y="17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2/9/22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2/9/22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this point we can share screen and I can showcase the sheets individually from my laptop.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5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this point we can share screen and I can showcase the sheets individually from my laptop.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31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5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2/9/22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2/9/22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2/9/22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2/9/22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2/9/22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2/9/22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2/9/22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2/9/22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2/9/22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2/9/22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2/9/22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VEcmWvaXbVU?feature=oembed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r: 5 Points 4">
            <a:extLst>
              <a:ext uri="{FF2B5EF4-FFF2-40B4-BE49-F238E27FC236}">
                <a16:creationId xmlns:a16="http://schemas.microsoft.com/office/drawing/2014/main" id="{841F920F-26A2-4275-BD26-8DCA71BBEEDF}"/>
              </a:ext>
            </a:extLst>
          </p:cNvPr>
          <p:cNvSpPr/>
          <p:nvPr/>
        </p:nvSpPr>
        <p:spPr>
          <a:xfrm>
            <a:off x="5027612" y="1752600"/>
            <a:ext cx="5257800" cy="4338224"/>
          </a:xfrm>
          <a:prstGeom prst="star5">
            <a:avLst/>
          </a:prstGeom>
          <a:solidFill>
            <a:srgbClr val="66FF33">
              <a:alpha val="40000"/>
            </a:srgb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55CA67-7BCB-4D93-9E48-84CB82331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2988" y="457200"/>
            <a:ext cx="10988514" cy="6400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261761"/>
            <a:ext cx="9143998" cy="1020762"/>
          </a:xfrm>
        </p:spPr>
        <p:txBody>
          <a:bodyPr anchor="b">
            <a:noAutofit/>
          </a:bodyPr>
          <a:lstStyle/>
          <a:p>
            <a:pPr algn="ctr"/>
            <a:r>
              <a:rPr lang="en-US" sz="8000">
                <a:solidFill>
                  <a:srgbClr val="66FF33"/>
                </a:solidFill>
                <a:latin typeface="Stencil" panose="040409050D0802020404" pitchFamily="82" charset="0"/>
              </a:rPr>
              <a:t>Welcome</a:t>
            </a:r>
            <a:endParaRPr lang="en-US" sz="8000" dirty="0">
              <a:solidFill>
                <a:srgbClr val="66FF33"/>
              </a:solidFill>
              <a:latin typeface="Stencil" panose="040409050D0802020404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DFE9E6-F0F0-4BDC-B366-F01A46D0A0B1}"/>
              </a:ext>
            </a:extLst>
          </p:cNvPr>
          <p:cNvSpPr txBox="1"/>
          <p:nvPr/>
        </p:nvSpPr>
        <p:spPr>
          <a:xfrm>
            <a:off x="7008812" y="2465097"/>
            <a:ext cx="1842183" cy="180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9B21BBF-0191-7844-8F95-888A60E1C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93" y="1752600"/>
            <a:ext cx="5554637" cy="43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C279259-C4E6-4EE2-B09C-604AF5FBF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" y="381000"/>
            <a:ext cx="11753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rgbClr val="66FF33"/>
                </a:solidFill>
                <a:latin typeface="Stencil" panose="040409050D0802020404" pitchFamily="82" charset="0"/>
              </a:rPr>
              <a:t>Blast Athletics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pic>
        <p:nvPicPr>
          <p:cNvPr id="5" name="Online Media 4" descr="Hate Fundraising?">
            <a:hlinkClick r:id="" action="ppaction://media"/>
            <a:extLst>
              <a:ext uri="{FF2B5EF4-FFF2-40B4-BE49-F238E27FC236}">
                <a16:creationId xmlns:a16="http://schemas.microsoft.com/office/drawing/2014/main" id="{3A559CBE-16C2-6F43-9B4B-F581D937A4AE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70113" y="1582997"/>
            <a:ext cx="8724899" cy="492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7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C279259-C4E6-4EE2-B09C-604AF5FBF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" y="381000"/>
            <a:ext cx="11753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rgbClr val="66FF33"/>
                </a:solidFill>
                <a:latin typeface="Stencil" panose="040409050D0802020404" pitchFamily="82" charset="0"/>
              </a:rPr>
              <a:t>Blast Athletics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A39BE0-974F-413C-A759-7C7F892FCC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Practice Schedule updates</a:t>
            </a:r>
          </a:p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Tournament Info</a:t>
            </a:r>
          </a:p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Travel Updates</a:t>
            </a:r>
          </a:p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Important Forms</a:t>
            </a:r>
          </a:p>
        </p:txBody>
      </p:sp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5232C50-1494-914E-AB84-B9595062F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6" y="1701115"/>
            <a:ext cx="3887863" cy="503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C279259-C4E6-4EE2-B09C-604AF5FBF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" y="381000"/>
            <a:ext cx="11753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rgbClr val="66FF33"/>
                </a:solidFill>
                <a:latin typeface="Stencil" panose="040409050D0802020404" pitchFamily="82" charset="0"/>
              </a:rPr>
              <a:t>Parent Roles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A39BE0-974F-413C-A759-7C7F892FC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2012" y="1905000"/>
            <a:ext cx="5840729" cy="4267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Parent Coordinator</a:t>
            </a:r>
          </a:p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Lodging Coordinator</a:t>
            </a:r>
          </a:p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Transportation Coordinator</a:t>
            </a:r>
          </a:p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Tournament Coordinator</a:t>
            </a:r>
          </a:p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Food Coordinator</a:t>
            </a:r>
          </a:p>
        </p:txBody>
      </p:sp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5232C50-1494-914E-AB84-B9595062F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6" y="1701115"/>
            <a:ext cx="3887863" cy="503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6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C279259-C4E6-4EE2-B09C-604AF5FBF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1303606"/>
            <a:ext cx="9706106" cy="499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rgbClr val="66FF33"/>
                </a:solidFill>
                <a:latin typeface="Stencil" panose="040409050D0802020404" pitchFamily="82" charset="0"/>
              </a:rPr>
              <a:t>Recruiting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4CD5ECE-750D-4224-B34E-CAE883F50E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2" y="1585901"/>
            <a:ext cx="3580141" cy="499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07F11629-E95C-414C-9DD9-AB8BD87E1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0" y="1596452"/>
            <a:ext cx="3580142" cy="499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13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580AAD8-F4CE-429D-BDC4-3FA01D06A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" y="457200"/>
            <a:ext cx="11753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15942851-D855-4173-811F-999843E997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2111987"/>
            <a:ext cx="4682713" cy="2634026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292FE-1F76-4007-9D65-A396409A5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381000"/>
            <a:ext cx="9906000" cy="1020762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rgbClr val="66FF33"/>
                </a:solidFill>
                <a:latin typeface="Stencil" panose="040409050D0802020404" pitchFamily="82" charset="0"/>
              </a:rPr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33978-B9D9-4330-9DDA-99A4D3C87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812" y="1905000"/>
            <a:ext cx="4419599" cy="4267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Twitter: @AGR_Recruiting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Instagram: @Agr_recruiting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Facebook: Athletes Get Recruited, Inc</a:t>
            </a:r>
          </a:p>
        </p:txBody>
      </p:sp>
    </p:spTree>
    <p:extLst>
      <p:ext uri="{BB962C8B-B14F-4D97-AF65-F5344CB8AC3E}">
        <p14:creationId xmlns:p14="http://schemas.microsoft.com/office/powerpoint/2010/main" val="5016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D9FB8-4B81-C649-A0A0-BA3F13D0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76FDB-F6BE-8647-9404-A43FF9A100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Coach Norman </a:t>
            </a:r>
          </a:p>
          <a:p>
            <a:pPr marL="0" indent="0">
              <a:buNone/>
            </a:pPr>
            <a:r>
              <a:rPr lang="en-US" dirty="0"/>
              <a:t>803-238-8691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48B9D-560B-5344-AF94-6040392E6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1811" y="2057400"/>
            <a:ext cx="2514601" cy="4114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9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CF0D-F542-4DBB-8E37-8B5A52429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304800"/>
            <a:ext cx="11353800" cy="1020762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rgbClr val="66FF33"/>
                </a:solidFill>
                <a:latin typeface="Stencil" panose="040409050D0802020404" pitchFamily="82" charset="0"/>
              </a:rPr>
              <a:t>Introduction- About Us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E32263D-587C-4AA7-A215-CF95D5D2C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457200"/>
            <a:ext cx="11753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D1B2B-6737-4C4A-B620-3A2E3B7C1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Athletes Get Recruited Inc (AGR) is a privately-owned company created to assist student athletes and their parent(s)/guardian(s) in obtaining an athletic scholarship to a college/university.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Through education, experience and exposure we put the student athletes and their families in control of the recruitment process since we understand that this is your future at stake.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056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92FE-1F76-4007-9D65-A396409A5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381000"/>
            <a:ext cx="9906000" cy="1020762"/>
          </a:xfrm>
        </p:spPr>
        <p:txBody>
          <a:bodyPr>
            <a:noAutofit/>
          </a:bodyPr>
          <a:lstStyle/>
          <a:p>
            <a:pPr algn="ctr"/>
            <a:r>
              <a:rPr lang="en-US" sz="6600" dirty="0" err="1">
                <a:solidFill>
                  <a:srgbClr val="66FF33"/>
                </a:solidFill>
                <a:latin typeface="Stencil" panose="040409050D0802020404" pitchFamily="82" charset="0"/>
              </a:rPr>
              <a:t>Agr</a:t>
            </a:r>
            <a:r>
              <a:rPr lang="en-US" sz="6600" dirty="0">
                <a:solidFill>
                  <a:srgbClr val="66FF33"/>
                </a:solidFill>
                <a:latin typeface="Stencil" panose="040409050D0802020404" pitchFamily="82" charset="0"/>
              </a:rPr>
              <a:t> elite team forms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80AAD8-F4CE-429D-BDC4-3FA01D06A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047" y="862817"/>
            <a:ext cx="11902059" cy="69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33978-B9D9-4330-9DDA-99A4D3C87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812" y="1905000"/>
            <a:ext cx="4419599" cy="4267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Team Cost 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Team Schedule(s)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Player Waiver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Covid Testing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27264-90CD-433B-B7BD-F19A2D9D7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2012" y="1905000"/>
            <a:ext cx="5942010" cy="4267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Parent Checklist Data Sheet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Fundraising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3293C76-70CD-44B1-A439-674D520F6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462" y="405618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A22ECD42-3BB0-7546-837A-76CC6653E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21645" y="3810841"/>
            <a:ext cx="3162377" cy="2876789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FB01F6D-E4C1-7B4F-9DB5-8FD248C5F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15290" y="4724400"/>
            <a:ext cx="2566825" cy="197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29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92FE-1F76-4007-9D65-A396409A5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381000"/>
            <a:ext cx="9906000" cy="1020762"/>
          </a:xfrm>
        </p:spPr>
        <p:txBody>
          <a:bodyPr>
            <a:noAutofit/>
          </a:bodyPr>
          <a:lstStyle/>
          <a:p>
            <a:pPr algn="ctr"/>
            <a:r>
              <a:rPr lang="en-US" sz="6600" dirty="0" err="1">
                <a:solidFill>
                  <a:srgbClr val="66FF33"/>
                </a:solidFill>
                <a:latin typeface="Stencil" panose="040409050D0802020404" pitchFamily="82" charset="0"/>
              </a:rPr>
              <a:t>Agr</a:t>
            </a:r>
            <a:r>
              <a:rPr lang="en-US" sz="6600" dirty="0">
                <a:solidFill>
                  <a:srgbClr val="66FF33"/>
                </a:solidFill>
                <a:latin typeface="Stencil" panose="040409050D0802020404" pitchFamily="82" charset="0"/>
              </a:rPr>
              <a:t> elite teams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80AAD8-F4CE-429D-BDC4-3FA01D06A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046" y="862818"/>
            <a:ext cx="11753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33978-B9D9-4330-9DDA-99A4D3C87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5807" y="1629508"/>
            <a:ext cx="6248400" cy="4267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AGR Blue 18 U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National Travel Team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3293C76-70CD-44B1-A439-674D520F6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462" y="405618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E249E1DF-A78A-3E41-A149-201CBB589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411" y="2438400"/>
            <a:ext cx="376940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1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BC355850-4F2C-3A43-99C1-277F9505C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" y="533400"/>
            <a:ext cx="11753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D497CFE-F442-9647-8F51-7F5F27BBB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274638"/>
            <a:ext cx="10058400" cy="1020762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rgbClr val="66FF33"/>
                </a:solidFill>
                <a:latin typeface="Stencil" panose="040409050D0802020404" pitchFamily="82" charset="0"/>
              </a:rPr>
              <a:t>team </a:t>
            </a:r>
            <a:r>
              <a:rPr lang="en-US" sz="6600" dirty="0" err="1">
                <a:solidFill>
                  <a:srgbClr val="66FF33"/>
                </a:solidFill>
                <a:latin typeface="Stencil" panose="040409050D0802020404" pitchFamily="82" charset="0"/>
              </a:rPr>
              <a:t>fEEs</a:t>
            </a:r>
            <a:endParaRPr lang="en-US" sz="6600" dirty="0">
              <a:solidFill>
                <a:srgbClr val="66FF33"/>
              </a:solidFill>
              <a:latin typeface="Stencil" panose="040409050D0802020404" pitchFamily="8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4B3991-908D-1E45-8304-C77B9534B4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Team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Cost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Practice Venue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Player Pack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Uniforms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Sweat Suits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Book Bags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BE1794-D10E-1E46-A94C-DC381219F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4" y="1905000"/>
            <a:ext cx="5638797" cy="4267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Fundraising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Covers Transportation, Housing and Tournament cost.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67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BC355850-4F2C-3A43-99C1-277F9505C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" y="533400"/>
            <a:ext cx="11753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D497CFE-F442-9647-8F51-7F5F27BBB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274638"/>
            <a:ext cx="10058400" cy="1020762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rgbClr val="66FF33"/>
                </a:solidFill>
                <a:latin typeface="Stencil" panose="040409050D0802020404" pitchFamily="82" charset="0"/>
              </a:rPr>
              <a:t>Player </a:t>
            </a:r>
            <a:r>
              <a:rPr lang="en-US" sz="6600" dirty="0" err="1">
                <a:solidFill>
                  <a:srgbClr val="66FF33"/>
                </a:solidFill>
                <a:latin typeface="Stencil" panose="040409050D0802020404" pitchFamily="82" charset="0"/>
              </a:rPr>
              <a:t>PAck</a:t>
            </a:r>
            <a:endParaRPr lang="en-US" sz="6600" dirty="0">
              <a:solidFill>
                <a:srgbClr val="66FF33"/>
              </a:solidFill>
              <a:latin typeface="Stencil" panose="040409050D0802020404" pitchFamily="8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4B3991-908D-1E45-8304-C77B9534B4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Team Cost - $450 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Player Uniforms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Book Bags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Cleats 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Sweatsuits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1DEBEE-50CA-8042-9F10-4894D77A8D68}"/>
              </a:ext>
            </a:extLst>
          </p:cNvPr>
          <p:cNvSpPr txBox="1">
            <a:spLocks/>
          </p:cNvSpPr>
          <p:nvPr/>
        </p:nvSpPr>
        <p:spPr>
          <a:xfrm>
            <a:off x="7085012" y="1938528"/>
            <a:ext cx="4419599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$450 paid in full by March 5</a:t>
            </a:r>
            <a:r>
              <a:rPr lang="en-US" sz="3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th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Half-payment by Feb. 26</a:t>
            </a:r>
            <a:r>
              <a:rPr lang="en-US" sz="3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th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57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BC355850-4F2C-3A43-99C1-277F9505C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" y="533400"/>
            <a:ext cx="11753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D497CFE-F442-9647-8F51-7F5F27BBB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274638"/>
            <a:ext cx="10058400" cy="1020762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rgbClr val="66FF33"/>
                </a:solidFill>
                <a:latin typeface="Stencil" panose="040409050D0802020404" pitchFamily="82" charset="0"/>
              </a:rPr>
              <a:t>Player Pack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4850C62-14CC-4C40-84D2-CA88F979F0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52" y="2974190"/>
            <a:ext cx="2560319" cy="3442446"/>
          </a:xfrm>
        </p:spPr>
      </p:pic>
      <p:pic>
        <p:nvPicPr>
          <p:cNvPr id="9" name="Content Placeholder 8" descr="A picture containing grass, clothing, outdoor&#10;&#10;Description automatically generated">
            <a:extLst>
              <a:ext uri="{FF2B5EF4-FFF2-40B4-BE49-F238E27FC236}">
                <a16:creationId xmlns:a16="http://schemas.microsoft.com/office/drawing/2014/main" id="{1EE7C85B-6132-1E40-A9D7-DF1E6A434B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22" y="1502994"/>
            <a:ext cx="4419600" cy="37014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CC9312-82AB-F640-97EA-C7FE397828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6" y="1676401"/>
            <a:ext cx="325174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BC355850-4F2C-3A43-99C1-277F9505C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" y="533400"/>
            <a:ext cx="11753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D497CFE-F442-9647-8F51-7F5F27BBB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274638"/>
            <a:ext cx="10058400" cy="1020762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rgbClr val="66FF33"/>
                </a:solidFill>
                <a:latin typeface="Stencil" panose="040409050D0802020404" pitchFamily="82" charset="0"/>
              </a:rPr>
              <a:t>Schedule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21B256-CA71-2342-95BF-7EB1407E5B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Feb 19-20th  Atlanta, GA *</a:t>
            </a:r>
          </a:p>
          <a:p>
            <a:pPr marL="0" indent="0">
              <a:buNone/>
            </a:pPr>
            <a:r>
              <a:rPr lang="en-US" dirty="0"/>
              <a:t>Feb 26</a:t>
            </a:r>
            <a:r>
              <a:rPr lang="en-US" baseline="30000" dirty="0"/>
              <a:t>th</a:t>
            </a:r>
            <a:r>
              <a:rPr lang="en-US" dirty="0"/>
              <a:t> Knoxville, TN * may change</a:t>
            </a:r>
          </a:p>
          <a:p>
            <a:pPr marL="0" indent="0">
              <a:buNone/>
            </a:pPr>
            <a:r>
              <a:rPr lang="en-US" dirty="0"/>
              <a:t>Mar 11</a:t>
            </a:r>
            <a:r>
              <a:rPr lang="en-US" baseline="30000" dirty="0"/>
              <a:t>th</a:t>
            </a:r>
            <a:r>
              <a:rPr lang="en-US" dirty="0"/>
              <a:t> -14</a:t>
            </a:r>
            <a:r>
              <a:rPr lang="en-US" baseline="30000" dirty="0"/>
              <a:t>th</a:t>
            </a:r>
            <a:r>
              <a:rPr lang="en-US" dirty="0"/>
              <a:t> Miami, FL*</a:t>
            </a:r>
          </a:p>
          <a:p>
            <a:pPr marL="0" indent="0">
              <a:buNone/>
            </a:pPr>
            <a:r>
              <a:rPr lang="en-US" dirty="0"/>
              <a:t>Mar 19</a:t>
            </a:r>
            <a:r>
              <a:rPr lang="en-US" baseline="30000" dirty="0"/>
              <a:t>th</a:t>
            </a:r>
            <a:r>
              <a:rPr lang="en-US" dirty="0"/>
              <a:t> Atlanta, GA </a:t>
            </a:r>
          </a:p>
          <a:p>
            <a:pPr marL="0" indent="0">
              <a:buNone/>
            </a:pPr>
            <a:r>
              <a:rPr lang="en-US" dirty="0"/>
              <a:t>Apr 9-10 Charleston , SC</a:t>
            </a:r>
          </a:p>
          <a:p>
            <a:pPr marL="0" indent="0">
              <a:buNone/>
            </a:pPr>
            <a:r>
              <a:rPr lang="en-US" dirty="0"/>
              <a:t>April 16</a:t>
            </a:r>
            <a:r>
              <a:rPr lang="en-US" baseline="30000" dirty="0"/>
              <a:t>th</a:t>
            </a:r>
            <a:r>
              <a:rPr lang="en-US" dirty="0"/>
              <a:t> Atlanta, GA</a:t>
            </a:r>
          </a:p>
          <a:p>
            <a:pPr marL="0" indent="0">
              <a:buNone/>
            </a:pPr>
            <a:r>
              <a:rPr lang="en-US" dirty="0"/>
              <a:t>Apr 30</a:t>
            </a:r>
            <a:r>
              <a:rPr lang="en-US" baseline="30000" dirty="0"/>
              <a:t>th</a:t>
            </a:r>
            <a:r>
              <a:rPr lang="en-US" dirty="0"/>
              <a:t> Columbia, SC * </a:t>
            </a:r>
          </a:p>
          <a:p>
            <a:pPr marL="0" indent="0">
              <a:buNone/>
            </a:pPr>
            <a:r>
              <a:rPr lang="en-US" dirty="0"/>
              <a:t>April 23-24</a:t>
            </a:r>
            <a:r>
              <a:rPr lang="en-US" baseline="30000" dirty="0"/>
              <a:t>th</a:t>
            </a:r>
            <a:r>
              <a:rPr lang="en-US" dirty="0"/>
              <a:t>  Birmingham, AL </a:t>
            </a:r>
          </a:p>
          <a:p>
            <a:pPr marL="0" indent="0">
              <a:buNone/>
            </a:pPr>
            <a:r>
              <a:rPr lang="en-US" dirty="0"/>
              <a:t>May 28-29</a:t>
            </a:r>
            <a:r>
              <a:rPr lang="en-US" baseline="30000" dirty="0"/>
              <a:t>th</a:t>
            </a:r>
            <a:r>
              <a:rPr lang="en-US" dirty="0"/>
              <a:t> Atlanta, GA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222038-40E9-1044-AA1A-A3D8C6AC71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* Tentative Tournament dates </a:t>
            </a:r>
          </a:p>
        </p:txBody>
      </p:sp>
    </p:spTree>
    <p:extLst>
      <p:ext uri="{BB962C8B-B14F-4D97-AF65-F5344CB8AC3E}">
        <p14:creationId xmlns:p14="http://schemas.microsoft.com/office/powerpoint/2010/main" val="6275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580AAD8-F4CE-429D-BDC4-3FA01D06A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" y="443589"/>
            <a:ext cx="11753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292FE-1F76-4007-9D65-A396409A5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381000"/>
            <a:ext cx="9906000" cy="1020762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rgbClr val="66FF33"/>
                </a:solidFill>
                <a:latin typeface="Stencil" panose="040409050D0802020404" pitchFamily="82" charset="0"/>
              </a:rPr>
              <a:t>Fundraising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33978-B9D9-4330-9DDA-99A4D3C87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812" y="1905000"/>
            <a:ext cx="4419599" cy="42672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Blast Athletics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Popcorn Fundraiser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Digital Ad Sponsors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Team Sponsor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Fundraiser Goal: 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$20,000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B86C28C7-658E-DD43-AA60-7E67381FA30D}"/>
              </a:ext>
            </a:extLst>
          </p:cNvPr>
          <p:cNvSpPr/>
          <p:nvPr/>
        </p:nvSpPr>
        <p:spPr>
          <a:xfrm rot="8967046">
            <a:off x="4704938" y="4875026"/>
            <a:ext cx="978408" cy="723113"/>
          </a:xfrm>
          <a:prstGeom prst="lef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BFF89-8C5B-7C4D-8778-CF60DE517417}"/>
              </a:ext>
            </a:extLst>
          </p:cNvPr>
          <p:cNvSpPr txBox="1"/>
          <p:nvPr/>
        </p:nvSpPr>
        <p:spPr>
          <a:xfrm>
            <a:off x="6475412" y="2111696"/>
            <a:ext cx="50478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Fundraising will help cover: 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Practice Venue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Tournament Fees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Transportation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Lodging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Food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>
              <a:lnSpc>
                <a:spcPct val="90000"/>
              </a:lnSpc>
            </a:pP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Fundraiser: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$850 </a:t>
            </a:r>
          </a:p>
        </p:txBody>
      </p:sp>
    </p:spTree>
    <p:extLst>
      <p:ext uri="{BB962C8B-B14F-4D97-AF65-F5344CB8AC3E}">
        <p14:creationId xmlns:p14="http://schemas.microsoft.com/office/powerpoint/2010/main" val="132506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5335</TotalTime>
  <Words>332</Words>
  <Application>Microsoft Macintosh PowerPoint</Application>
  <PresentationFormat>Custom</PresentationFormat>
  <Paragraphs>87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Yu Gothic UI Semilight</vt:lpstr>
      <vt:lpstr>Arial</vt:lpstr>
      <vt:lpstr>Consolas</vt:lpstr>
      <vt:lpstr>Corbel</vt:lpstr>
      <vt:lpstr>Stencil</vt:lpstr>
      <vt:lpstr>Chalkboard 16x9</vt:lpstr>
      <vt:lpstr>Welcome</vt:lpstr>
      <vt:lpstr>Introduction- About Us</vt:lpstr>
      <vt:lpstr>Agr elite team forms</vt:lpstr>
      <vt:lpstr>Agr elite teams</vt:lpstr>
      <vt:lpstr>team fEEs</vt:lpstr>
      <vt:lpstr>Player PAck</vt:lpstr>
      <vt:lpstr>Player Pack</vt:lpstr>
      <vt:lpstr>Schedule</vt:lpstr>
      <vt:lpstr>Fundraising</vt:lpstr>
      <vt:lpstr>Blast Athletics</vt:lpstr>
      <vt:lpstr>Blast Athletics</vt:lpstr>
      <vt:lpstr>Parent Roles</vt:lpstr>
      <vt:lpstr>Recruiting </vt:lpstr>
      <vt:lpstr>Social media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Michael Lewis</dc:creator>
  <cp:lastModifiedBy>Washington, Norman</cp:lastModifiedBy>
  <cp:revision>47</cp:revision>
  <dcterms:created xsi:type="dcterms:W3CDTF">2021-01-12T02:32:02Z</dcterms:created>
  <dcterms:modified xsi:type="dcterms:W3CDTF">2022-02-09T23:56:17Z</dcterms:modified>
</cp:coreProperties>
</file>