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7ab143a4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7ab143a4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7ab143a4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7ab143a4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7ab143a4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7ab143a4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7ab143a4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7ab143a4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7ab143a4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7ab143a4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Newbury Park Panthers Football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24850" y="3174875"/>
            <a:ext cx="8566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MISSION STATEMENT, VISION, VALUES, KEY FOCUS AREAS, MINDSET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130975" y="3741825"/>
            <a:ext cx="684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000000"/>
                </a:highlight>
                <a:latin typeface="Average"/>
                <a:ea typeface="Average"/>
                <a:cs typeface="Average"/>
                <a:sym typeface="Average"/>
              </a:rPr>
              <a:t>“The only one who can tell you ‘you can’t win’ is you and you don’t have to listen.” - Jessica Emmis</a:t>
            </a: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70350" y="1479875"/>
            <a:ext cx="287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JOE SMIGIEL 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MISSION STATEMENT </a:t>
            </a:r>
            <a:endParaRPr sz="3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To build and maintain a positive character building program </a:t>
            </a:r>
            <a:r>
              <a:rPr lang="en" sz="2000">
                <a:solidFill>
                  <a:schemeClr val="dk1"/>
                </a:solidFill>
              </a:rPr>
              <a:t>which</a:t>
            </a:r>
            <a:r>
              <a:rPr lang="en" sz="2000">
                <a:solidFill>
                  <a:schemeClr val="dk1"/>
                </a:solidFill>
              </a:rPr>
              <a:t> fosters the overall development of our student athletes </a:t>
            </a:r>
            <a:r>
              <a:rPr lang="en" sz="2000">
                <a:solidFill>
                  <a:schemeClr val="dk1"/>
                </a:solidFill>
              </a:rPr>
              <a:t>whose</a:t>
            </a:r>
            <a:r>
              <a:rPr lang="en" sz="2000">
                <a:solidFill>
                  <a:schemeClr val="dk1"/>
                </a:solidFill>
              </a:rPr>
              <a:t> aim is to become men of honor and integrity.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Develop champions and leaders in the classroom, in our community, at home and on the field.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Become a source of pride and servants for the Newbury Park Community!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33125" y="3946350"/>
            <a:ext cx="81816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000000"/>
                </a:highlight>
                <a:latin typeface="Average"/>
                <a:ea typeface="Average"/>
                <a:cs typeface="Average"/>
                <a:sym typeface="Average"/>
              </a:rPr>
              <a:t>“I grew up </a:t>
            </a:r>
            <a:r>
              <a:rPr lang="en" sz="1600">
                <a:solidFill>
                  <a:schemeClr val="dk1"/>
                </a:solidFill>
                <a:highlight>
                  <a:srgbClr val="000000"/>
                </a:highlight>
                <a:latin typeface="Average"/>
                <a:ea typeface="Average"/>
                <a:cs typeface="Average"/>
                <a:sym typeface="Average"/>
              </a:rPr>
              <a:t>poor, but I didn’t have poor dreams.” - Magic Johnson </a:t>
            </a:r>
            <a:endParaRPr sz="1600">
              <a:solidFill>
                <a:schemeClr val="dk1"/>
              </a:solidFill>
              <a:highlight>
                <a:srgbClr val="000000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/>
              <a:t>VISION</a:t>
            </a:r>
            <a:endParaRPr sz="3900"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645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 will inspire pride, teach life lessons, and build </a:t>
            </a:r>
            <a:r>
              <a:rPr lang="en" sz="2400">
                <a:solidFill>
                  <a:schemeClr val="dk1"/>
                </a:solidFill>
              </a:rPr>
              <a:t>champions.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865750" y="2348550"/>
            <a:ext cx="76050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000000"/>
                </a:highlight>
                <a:latin typeface="Average"/>
                <a:ea typeface="Average"/>
                <a:cs typeface="Average"/>
                <a:sym typeface="Average"/>
              </a:rPr>
              <a:t>“Don’t try to be someone else; Try to be the very best you can be.” -John Wooden</a:t>
            </a:r>
            <a:endParaRPr sz="1700">
              <a:solidFill>
                <a:schemeClr val="dk1"/>
              </a:solidFill>
              <a:highlight>
                <a:srgbClr val="000000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300"/>
              <a:t>VALUES</a:t>
            </a:r>
            <a:endParaRPr sz="4300"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PASSION - Be the best you. Give it your all!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INTEGRITY - Do what is right.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TEAMWORK - Work and play for each other.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TRUST - Earn it and give it.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SERVICE - People matter.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INTENSITY - Never lose focus.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TRADITION - Embrace our history and make your own.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55650" y="4331350"/>
            <a:ext cx="78327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000000"/>
                </a:highlight>
                <a:latin typeface="Average"/>
                <a:ea typeface="Average"/>
                <a:cs typeface="Average"/>
                <a:sym typeface="Average"/>
              </a:rPr>
              <a:t>“The measure of who we are is what we do with what we have.” - Vince </a:t>
            </a:r>
            <a:r>
              <a:rPr lang="en" sz="1700">
                <a:solidFill>
                  <a:schemeClr val="dk1"/>
                </a:solidFill>
                <a:highlight>
                  <a:srgbClr val="000000"/>
                </a:highlight>
                <a:latin typeface="Average"/>
                <a:ea typeface="Average"/>
                <a:cs typeface="Average"/>
                <a:sym typeface="Average"/>
              </a:rPr>
              <a:t>Lombardi</a:t>
            </a:r>
            <a:r>
              <a:rPr lang="en" sz="1700">
                <a:solidFill>
                  <a:schemeClr val="dk1"/>
                </a:solidFill>
                <a:highlight>
                  <a:srgbClr val="000000"/>
                </a:highlight>
                <a:latin typeface="Average"/>
                <a:ea typeface="Average"/>
                <a:cs typeface="Average"/>
                <a:sym typeface="Average"/>
              </a:rPr>
              <a:t> </a:t>
            </a:r>
            <a:endParaRPr sz="1700">
              <a:solidFill>
                <a:schemeClr val="dk1"/>
              </a:solidFill>
              <a:highlight>
                <a:srgbClr val="000000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11"/>
              <a:t>KEY FOCUS IDEAS</a:t>
            </a:r>
            <a:endParaRPr sz="3711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Student - Athlete Experience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Academic Achievement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Program Integrity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Competitive Success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Engagement and Communication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16000" y="3212425"/>
            <a:ext cx="871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000000"/>
                </a:highlight>
                <a:latin typeface="Average"/>
                <a:ea typeface="Average"/>
                <a:cs typeface="Average"/>
                <a:sym typeface="Average"/>
              </a:rPr>
              <a:t>“Education is not the learning of facts, rather it’s the training of the mind to think.” - Albert Einstein </a:t>
            </a:r>
            <a:endParaRPr sz="1700">
              <a:solidFill>
                <a:schemeClr val="dk1"/>
              </a:solidFill>
              <a:highlight>
                <a:srgbClr val="000000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950" y="1380100"/>
            <a:ext cx="15621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609" y="0"/>
            <a:ext cx="39647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