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0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 varScale="1">
        <p:scale>
          <a:sx n="94" d="100"/>
          <a:sy n="94" d="100"/>
        </p:scale>
        <p:origin x="20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2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2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4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2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9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A02F-1BF0-438E-878B-EAB192EC75A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164D-2690-4659-9B29-B6859C718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  <a:p>
            <a:r>
              <a:rPr lang="en-US" sz="4000" dirty="0"/>
              <a:t>Hello, my name is (</a:t>
            </a:r>
            <a:r>
              <a:rPr lang="en-US" sz="4000" dirty="0">
                <a:solidFill>
                  <a:srgbClr val="FF0000"/>
                </a:solidFill>
              </a:rPr>
              <a:t>COACH NAME</a:t>
            </a:r>
            <a:r>
              <a:rPr lang="en-US" sz="4000" dirty="0"/>
              <a:t>),  </a:t>
            </a:r>
          </a:p>
          <a:p>
            <a:r>
              <a:rPr lang="en-US" sz="4000" dirty="0"/>
              <a:t>head coach of the (</a:t>
            </a:r>
            <a:r>
              <a:rPr lang="en-US" sz="4000" dirty="0">
                <a:solidFill>
                  <a:srgbClr val="FF0000"/>
                </a:solidFill>
              </a:rPr>
              <a:t>SCHOOL, SPORT</a:t>
            </a:r>
            <a:r>
              <a:rPr lang="en-US" sz="4000" dirty="0"/>
              <a:t>) Program. I wanted to personally introduce myself and my amazing group of student athletes, as well as let you know how important the support of family and friends is to our program.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Coach</a:t>
            </a:r>
          </a:p>
        </p:txBody>
      </p:sp>
      <p:pic>
        <p:nvPicPr>
          <p:cNvPr id="1027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386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536" y="990600"/>
            <a:ext cx="8915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The coverage we post will get emailed to our donors each week.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9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674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81883"/>
            <a:ext cx="8915400" cy="370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Keeping you updated with our season and your favorite teammate.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10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9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3091"/>
            <a:ext cx="8915400" cy="370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Thank you for your donations!  </a:t>
            </a:r>
          </a:p>
          <a:p>
            <a:pPr>
              <a:lnSpc>
                <a:spcPct val="150000"/>
              </a:lnSpc>
            </a:pPr>
            <a:r>
              <a:rPr lang="en-US" sz="5400" dirty="0"/>
              <a:t>Welcome to the (</a:t>
            </a:r>
            <a:r>
              <a:rPr lang="en-US" sz="5400" dirty="0">
                <a:solidFill>
                  <a:srgbClr val="FF0000"/>
                </a:solidFill>
              </a:rPr>
              <a:t>school/sport</a:t>
            </a:r>
            <a:r>
              <a:rPr lang="en-US" sz="5400" dirty="0"/>
              <a:t>) Family!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TEAM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71EE5B-69A3-BC28-39FC-F5FB7B835B5A}"/>
              </a:ext>
            </a:extLst>
          </p:cNvPr>
          <p:cNvSpPr txBox="1"/>
          <p:nvPr/>
        </p:nvSpPr>
        <p:spPr>
          <a:xfrm>
            <a:off x="66953" y="805205"/>
            <a:ext cx="3138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Entire Team:</a:t>
            </a:r>
          </a:p>
        </p:txBody>
      </p:sp>
    </p:spTree>
    <p:extLst>
      <p:ext uri="{BB962C8B-B14F-4D97-AF65-F5344CB8AC3E}">
        <p14:creationId xmlns:p14="http://schemas.microsoft.com/office/powerpoint/2010/main" val="206262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915400" cy="542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0"/>
              </a:spcAft>
            </a:pPr>
            <a:r>
              <a:rPr lang="en-US" sz="1800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Hello my name is ______________</a:t>
            </a:r>
            <a:b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am ______________</a:t>
            </a:r>
            <a:b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b="1" dirty="0">
                <a:solidFill>
                  <a:srgbClr val="41414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my name is ______________</a:t>
            </a:r>
            <a:b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800" b="1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as (</a:t>
            </a:r>
            <a:r>
              <a:rPr lang="en-US" sz="2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captains</a:t>
            </a:r>
            <a:r>
              <a:rPr lang="en-US" sz="2800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or 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leaders</a:t>
            </a:r>
            <a:r>
              <a:rPr lang="en-US" sz="2800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of the (</a:t>
            </a:r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School</a:t>
            </a:r>
            <a:r>
              <a:rPr lang="en-US" sz="2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/Level/Sport</a:t>
            </a:r>
            <a:r>
              <a:rPr lang="en-US" sz="2800" dirty="0">
                <a:solidFill>
                  <a:srgbClr val="41414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team, we would like to welcome you to our fundraiser.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3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915400" cy="370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In preparation for our season,</a:t>
            </a:r>
          </a:p>
          <a:p>
            <a:pPr>
              <a:lnSpc>
                <a:spcPct val="150000"/>
              </a:lnSpc>
            </a:pPr>
            <a:r>
              <a:rPr lang="en-US" sz="5400" dirty="0"/>
              <a:t>we are using Blast Athletics to fundraise online.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58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66800"/>
            <a:ext cx="8915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High school sports programs are becoming more expensive each year, </a:t>
            </a:r>
          </a:p>
          <a:p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3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13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91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5400" dirty="0"/>
              <a:t>So fundraising is an essential part of our program’s success. </a:t>
            </a:r>
          </a:p>
          <a:p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4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97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91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Blast Athletics is simple.  </a:t>
            </a:r>
          </a:p>
          <a:p>
            <a:endParaRPr lang="en-US" sz="5400" dirty="0"/>
          </a:p>
          <a:p>
            <a:r>
              <a:rPr lang="en-US" sz="5400" dirty="0"/>
              <a:t>Click the Yellow donate button, </a:t>
            </a:r>
          </a:p>
          <a:p>
            <a:endParaRPr lang="en-US" sz="5400" dirty="0"/>
          </a:p>
          <a:p>
            <a:r>
              <a:rPr lang="en-US" sz="5400" dirty="0"/>
              <a:t>pick your favorite athlete.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5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7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915400" cy="494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/>
              <a:t>You will see instructions on how to donate online with your credit card or how to mail a check.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6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41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After you have donated, </a:t>
            </a:r>
          </a:p>
          <a:p>
            <a:pPr>
              <a:lnSpc>
                <a:spcPct val="150000"/>
              </a:lnSpc>
            </a:pPr>
            <a:r>
              <a:rPr lang="en-US" sz="5400" dirty="0"/>
              <a:t>we want to keep you updated with our season.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7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04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915400" cy="484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5400" dirty="0"/>
              <a:t>Our program has the ability to post schedules, scores, videos, and pictures directly to Blast.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5943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8</a:t>
            </a:r>
          </a:p>
        </p:txBody>
      </p:sp>
      <p:pic>
        <p:nvPicPr>
          <p:cNvPr id="4" name="Picture 3" descr="E:\Google Drive\Blast\Blast Designs\Blast Logos\Blast Logo with 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8" y="5959217"/>
            <a:ext cx="1261115" cy="8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27413</TotalTime>
  <Words>265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46</cp:revision>
  <cp:lastPrinted>2022-03-15T21:24:51Z</cp:lastPrinted>
  <dcterms:created xsi:type="dcterms:W3CDTF">2021-02-04T18:09:57Z</dcterms:created>
  <dcterms:modified xsi:type="dcterms:W3CDTF">2022-11-02T17:30:47Z</dcterms:modified>
</cp:coreProperties>
</file>