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98" r:id="rId4"/>
    <p:sldId id="272" r:id="rId5"/>
    <p:sldId id="307" r:id="rId6"/>
    <p:sldId id="283" r:id="rId7"/>
    <p:sldId id="294" r:id="rId8"/>
    <p:sldId id="262" r:id="rId9"/>
    <p:sldId id="263" r:id="rId10"/>
    <p:sldId id="289" r:id="rId11"/>
    <p:sldId id="327" r:id="rId12"/>
    <p:sldId id="328" r:id="rId13"/>
    <p:sldId id="286" r:id="rId14"/>
    <p:sldId id="269" r:id="rId15"/>
    <p:sldId id="320" r:id="rId16"/>
    <p:sldId id="292" r:id="rId17"/>
    <p:sldId id="322" r:id="rId18"/>
    <p:sldId id="325" r:id="rId19"/>
    <p:sldId id="323" r:id="rId20"/>
    <p:sldId id="324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692C9-DAB9-4BB2-8DAD-5A609F359C85}" v="469" dt="2022-11-08T21:53:25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1452" autoAdjust="0"/>
  </p:normalViewPr>
  <p:slideViewPr>
    <p:cSldViewPr snapToGrid="0">
      <p:cViewPr varScale="1">
        <p:scale>
          <a:sx n="40" d="100"/>
          <a:sy n="40" d="100"/>
        </p:scale>
        <p:origin x="2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elyka Brown" userId="ac3ff6e5-f8ec-4cd1-8176-ae6065a6e1e5" providerId="ADAL" clId="{DE1692C9-DAB9-4BB2-8DAD-5A609F359C85}"/>
    <pc:docChg chg="undo custSel addSld delSld modSld sldOrd">
      <pc:chgData name="Anjelyka Brown" userId="ac3ff6e5-f8ec-4cd1-8176-ae6065a6e1e5" providerId="ADAL" clId="{DE1692C9-DAB9-4BB2-8DAD-5A609F359C85}" dt="2022-11-08T21:54:05.449" v="2754" actId="20577"/>
      <pc:docMkLst>
        <pc:docMk/>
      </pc:docMkLst>
      <pc:sldChg chg="modSp mod">
        <pc:chgData name="Anjelyka Brown" userId="ac3ff6e5-f8ec-4cd1-8176-ae6065a6e1e5" providerId="ADAL" clId="{DE1692C9-DAB9-4BB2-8DAD-5A609F359C85}" dt="2022-11-08T20:52:50.023" v="6" actId="20577"/>
        <pc:sldMkLst>
          <pc:docMk/>
          <pc:sldMk cId="4007751820" sldId="256"/>
        </pc:sldMkLst>
        <pc:spChg chg="mod">
          <ac:chgData name="Anjelyka Brown" userId="ac3ff6e5-f8ec-4cd1-8176-ae6065a6e1e5" providerId="ADAL" clId="{DE1692C9-DAB9-4BB2-8DAD-5A609F359C85}" dt="2022-11-08T20:52:50.023" v="6" actId="20577"/>
          <ac:spMkLst>
            <pc:docMk/>
            <pc:sldMk cId="4007751820" sldId="256"/>
            <ac:spMk id="3" creationId="{1158B8C0-7A8F-405E-90F4-B3F32A2CE461}"/>
          </ac:spMkLst>
        </pc:spChg>
      </pc:sldChg>
      <pc:sldChg chg="del">
        <pc:chgData name="Anjelyka Brown" userId="ac3ff6e5-f8ec-4cd1-8176-ae6065a6e1e5" providerId="ADAL" clId="{DE1692C9-DAB9-4BB2-8DAD-5A609F359C85}" dt="2022-11-08T20:52:51.842" v="7" actId="47"/>
        <pc:sldMkLst>
          <pc:docMk/>
          <pc:sldMk cId="2433626323" sldId="257"/>
        </pc:sldMkLst>
      </pc:sldChg>
      <pc:sldChg chg="modSp modAnim">
        <pc:chgData name="Anjelyka Brown" userId="ac3ff6e5-f8ec-4cd1-8176-ae6065a6e1e5" providerId="ADAL" clId="{DE1692C9-DAB9-4BB2-8DAD-5A609F359C85}" dt="2022-11-08T21:47:48.566" v="2197" actId="14"/>
        <pc:sldMkLst>
          <pc:docMk/>
          <pc:sldMk cId="2355401363" sldId="263"/>
        </pc:sldMkLst>
        <pc:spChg chg="mod">
          <ac:chgData name="Anjelyka Brown" userId="ac3ff6e5-f8ec-4cd1-8176-ae6065a6e1e5" providerId="ADAL" clId="{DE1692C9-DAB9-4BB2-8DAD-5A609F359C85}" dt="2022-11-08T21:47:48.566" v="2197" actId="14"/>
          <ac:spMkLst>
            <pc:docMk/>
            <pc:sldMk cId="2355401363" sldId="263"/>
            <ac:spMk id="3" creationId="{1158B8C0-7A8F-405E-90F4-B3F32A2CE461}"/>
          </ac:spMkLst>
        </pc:spChg>
      </pc:sldChg>
      <pc:sldChg chg="del">
        <pc:chgData name="Anjelyka Brown" userId="ac3ff6e5-f8ec-4cd1-8176-ae6065a6e1e5" providerId="ADAL" clId="{DE1692C9-DAB9-4BB2-8DAD-5A609F359C85}" dt="2022-11-08T20:55:55.796" v="18" actId="47"/>
        <pc:sldMkLst>
          <pc:docMk/>
          <pc:sldMk cId="958285473" sldId="282"/>
        </pc:sldMkLst>
      </pc:sldChg>
      <pc:sldChg chg="modSp">
        <pc:chgData name="Anjelyka Brown" userId="ac3ff6e5-f8ec-4cd1-8176-ae6065a6e1e5" providerId="ADAL" clId="{DE1692C9-DAB9-4BB2-8DAD-5A609F359C85}" dt="2022-11-08T21:45:18.806" v="2142" actId="20577"/>
        <pc:sldMkLst>
          <pc:docMk/>
          <pc:sldMk cId="2987043109" sldId="283"/>
        </pc:sldMkLst>
        <pc:spChg chg="mod">
          <ac:chgData name="Anjelyka Brown" userId="ac3ff6e5-f8ec-4cd1-8176-ae6065a6e1e5" providerId="ADAL" clId="{DE1692C9-DAB9-4BB2-8DAD-5A609F359C85}" dt="2022-11-08T21:45:18.806" v="2142" actId="20577"/>
          <ac:spMkLst>
            <pc:docMk/>
            <pc:sldMk cId="2987043109" sldId="283"/>
            <ac:spMk id="3" creationId="{1158B8C0-7A8F-405E-90F4-B3F32A2CE461}"/>
          </ac:spMkLst>
        </pc:spChg>
      </pc:sldChg>
      <pc:sldChg chg="modSp modAnim">
        <pc:chgData name="Anjelyka Brown" userId="ac3ff6e5-f8ec-4cd1-8176-ae6065a6e1e5" providerId="ADAL" clId="{DE1692C9-DAB9-4BB2-8DAD-5A609F359C85}" dt="2022-11-08T20:55:37.961" v="17" actId="20577"/>
        <pc:sldMkLst>
          <pc:docMk/>
          <pc:sldMk cId="3600772516" sldId="286"/>
        </pc:sldMkLst>
        <pc:spChg chg="mod">
          <ac:chgData name="Anjelyka Brown" userId="ac3ff6e5-f8ec-4cd1-8176-ae6065a6e1e5" providerId="ADAL" clId="{DE1692C9-DAB9-4BB2-8DAD-5A609F359C85}" dt="2022-11-08T20:55:37.961" v="17" actId="20577"/>
          <ac:spMkLst>
            <pc:docMk/>
            <pc:sldMk cId="3600772516" sldId="286"/>
            <ac:spMk id="3" creationId="{1158B8C0-7A8F-405E-90F4-B3F32A2CE461}"/>
          </ac:spMkLst>
        </pc:spChg>
      </pc:sldChg>
      <pc:sldChg chg="del">
        <pc:chgData name="Anjelyka Brown" userId="ac3ff6e5-f8ec-4cd1-8176-ae6065a6e1e5" providerId="ADAL" clId="{DE1692C9-DAB9-4BB2-8DAD-5A609F359C85}" dt="2022-11-08T20:54:33.747" v="12" actId="47"/>
        <pc:sldMkLst>
          <pc:docMk/>
          <pc:sldMk cId="152532597" sldId="287"/>
        </pc:sldMkLst>
      </pc:sldChg>
      <pc:sldChg chg="addSp delSp modSp mod delAnim modAnim chgLayout">
        <pc:chgData name="Anjelyka Brown" userId="ac3ff6e5-f8ec-4cd1-8176-ae6065a6e1e5" providerId="ADAL" clId="{DE1692C9-DAB9-4BB2-8DAD-5A609F359C85}" dt="2022-11-08T21:51:32.286" v="2474" actId="1076"/>
        <pc:sldMkLst>
          <pc:docMk/>
          <pc:sldMk cId="1244610260" sldId="289"/>
        </pc:sldMkLst>
        <pc:spChg chg="del mod ord">
          <ac:chgData name="Anjelyka Brown" userId="ac3ff6e5-f8ec-4cd1-8176-ae6065a6e1e5" providerId="ADAL" clId="{DE1692C9-DAB9-4BB2-8DAD-5A609F359C85}" dt="2022-11-08T21:48:35.024" v="2201" actId="478"/>
          <ac:spMkLst>
            <pc:docMk/>
            <pc:sldMk cId="1244610260" sldId="289"/>
            <ac:spMk id="2" creationId="{1A4C8189-EB1B-44E3-8A4E-3699DFFEDBFF}"/>
          </ac:spMkLst>
        </pc:spChg>
        <pc:spChg chg="del mod ord">
          <ac:chgData name="Anjelyka Brown" userId="ac3ff6e5-f8ec-4cd1-8176-ae6065a6e1e5" providerId="ADAL" clId="{DE1692C9-DAB9-4BB2-8DAD-5A609F359C85}" dt="2022-11-08T21:49:08.553" v="2207" actId="478"/>
          <ac:spMkLst>
            <pc:docMk/>
            <pc:sldMk cId="1244610260" sldId="289"/>
            <ac:spMk id="3" creationId="{1158B8C0-7A8F-405E-90F4-B3F32A2CE461}"/>
          </ac:spMkLst>
        </pc:spChg>
        <pc:spChg chg="add del mod">
          <ac:chgData name="Anjelyka Brown" userId="ac3ff6e5-f8ec-4cd1-8176-ae6065a6e1e5" providerId="ADAL" clId="{DE1692C9-DAB9-4BB2-8DAD-5A609F359C85}" dt="2022-11-08T21:48:58.228" v="2206" actId="478"/>
          <ac:spMkLst>
            <pc:docMk/>
            <pc:sldMk cId="1244610260" sldId="289"/>
            <ac:spMk id="8" creationId="{68AD819C-0F98-CE8B-EBE7-62FC66BD0946}"/>
          </ac:spMkLst>
        </pc:spChg>
        <pc:spChg chg="add mod ord">
          <ac:chgData name="Anjelyka Brown" userId="ac3ff6e5-f8ec-4cd1-8176-ae6065a6e1e5" providerId="ADAL" clId="{DE1692C9-DAB9-4BB2-8DAD-5A609F359C85}" dt="2022-11-08T21:51:20.394" v="2458" actId="1076"/>
          <ac:spMkLst>
            <pc:docMk/>
            <pc:sldMk cId="1244610260" sldId="289"/>
            <ac:spMk id="9" creationId="{499CE2FE-E51F-BE6F-33EB-26A8D882D6F6}"/>
          </ac:spMkLst>
        </pc:spChg>
        <pc:spChg chg="del">
          <ac:chgData name="Anjelyka Brown" userId="ac3ff6e5-f8ec-4cd1-8176-ae6065a6e1e5" providerId="ADAL" clId="{DE1692C9-DAB9-4BB2-8DAD-5A609F359C85}" dt="2022-11-08T21:48:43.603" v="2204" actId="478"/>
          <ac:spMkLst>
            <pc:docMk/>
            <pc:sldMk cId="1244610260" sldId="289"/>
            <ac:spMk id="10" creationId="{14632D5F-2D00-9D0E-F2D6-313925505406}"/>
          </ac:spMkLst>
        </pc:spChg>
        <pc:spChg chg="add mod ord">
          <ac:chgData name="Anjelyka Brown" userId="ac3ff6e5-f8ec-4cd1-8176-ae6065a6e1e5" providerId="ADAL" clId="{DE1692C9-DAB9-4BB2-8DAD-5A609F359C85}" dt="2022-11-08T21:51:16.135" v="2457" actId="1076"/>
          <ac:spMkLst>
            <pc:docMk/>
            <pc:sldMk cId="1244610260" sldId="289"/>
            <ac:spMk id="11" creationId="{D05FC92B-9215-93CE-69B3-EE7C4952FAC6}"/>
          </ac:spMkLst>
        </pc:spChg>
        <pc:spChg chg="add mod ord">
          <ac:chgData name="Anjelyka Brown" userId="ac3ff6e5-f8ec-4cd1-8176-ae6065a6e1e5" providerId="ADAL" clId="{DE1692C9-DAB9-4BB2-8DAD-5A609F359C85}" dt="2022-11-08T21:51:32.286" v="2474" actId="1076"/>
          <ac:spMkLst>
            <pc:docMk/>
            <pc:sldMk cId="1244610260" sldId="289"/>
            <ac:spMk id="12" creationId="{2728A91E-296D-5AAD-9130-F15281F3456E}"/>
          </ac:spMkLst>
        </pc:spChg>
        <pc:spChg chg="add mod">
          <ac:chgData name="Anjelyka Brown" userId="ac3ff6e5-f8ec-4cd1-8176-ae6065a6e1e5" providerId="ADAL" clId="{DE1692C9-DAB9-4BB2-8DAD-5A609F359C85}" dt="2022-11-08T21:50:11.157" v="2319" actId="20577"/>
          <ac:spMkLst>
            <pc:docMk/>
            <pc:sldMk cId="1244610260" sldId="289"/>
            <ac:spMk id="14" creationId="{93C5BFE7-4DAC-F320-76A5-E3D86B545A90}"/>
          </ac:spMkLst>
        </pc:spChg>
        <pc:spChg chg="add mod">
          <ac:chgData name="Anjelyka Brown" userId="ac3ff6e5-f8ec-4cd1-8176-ae6065a6e1e5" providerId="ADAL" clId="{DE1692C9-DAB9-4BB2-8DAD-5A609F359C85}" dt="2022-11-08T21:51:23.117" v="2459" actId="1076"/>
          <ac:spMkLst>
            <pc:docMk/>
            <pc:sldMk cId="1244610260" sldId="289"/>
            <ac:spMk id="16" creationId="{B4028C96-1C0C-EF93-E733-78314E4557EE}"/>
          </ac:spMkLst>
        </pc:spChg>
      </pc:sldChg>
      <pc:sldChg chg="del">
        <pc:chgData name="Anjelyka Brown" userId="ac3ff6e5-f8ec-4cd1-8176-ae6065a6e1e5" providerId="ADAL" clId="{DE1692C9-DAB9-4BB2-8DAD-5A609F359C85}" dt="2022-11-08T20:54:42.888" v="13" actId="47"/>
        <pc:sldMkLst>
          <pc:docMk/>
          <pc:sldMk cId="4158463244" sldId="290"/>
        </pc:sldMkLst>
      </pc:sldChg>
      <pc:sldChg chg="del">
        <pc:chgData name="Anjelyka Brown" userId="ac3ff6e5-f8ec-4cd1-8176-ae6065a6e1e5" providerId="ADAL" clId="{DE1692C9-DAB9-4BB2-8DAD-5A609F359C85}" dt="2022-11-08T20:55:26.513" v="14" actId="47"/>
        <pc:sldMkLst>
          <pc:docMk/>
          <pc:sldMk cId="660308600" sldId="291"/>
        </pc:sldMkLst>
      </pc:sldChg>
      <pc:sldChg chg="addSp modSp mod modClrScheme chgLayout">
        <pc:chgData name="Anjelyka Brown" userId="ac3ff6e5-f8ec-4cd1-8176-ae6065a6e1e5" providerId="ADAL" clId="{DE1692C9-DAB9-4BB2-8DAD-5A609F359C85}" dt="2022-11-08T20:59:22.478" v="34" actId="20577"/>
        <pc:sldMkLst>
          <pc:docMk/>
          <pc:sldMk cId="3391181697" sldId="292"/>
        </pc:sldMkLst>
        <pc:spChg chg="mod ord">
          <ac:chgData name="Anjelyka Brown" userId="ac3ff6e5-f8ec-4cd1-8176-ae6065a6e1e5" providerId="ADAL" clId="{DE1692C9-DAB9-4BB2-8DAD-5A609F359C85}" dt="2022-11-08T20:59:22.478" v="34" actId="20577"/>
          <ac:spMkLst>
            <pc:docMk/>
            <pc:sldMk cId="3391181697" sldId="292"/>
            <ac:spMk id="2" creationId="{1A4C8189-EB1B-44E3-8A4E-3699DFFEDBFF}"/>
          </ac:spMkLst>
        </pc:spChg>
        <pc:spChg chg="add mod ord">
          <ac:chgData name="Anjelyka Brown" userId="ac3ff6e5-f8ec-4cd1-8176-ae6065a6e1e5" providerId="ADAL" clId="{DE1692C9-DAB9-4BB2-8DAD-5A609F359C85}" dt="2022-11-08T20:57:08.005" v="19" actId="700"/>
          <ac:spMkLst>
            <pc:docMk/>
            <pc:sldMk cId="3391181697" sldId="292"/>
            <ac:spMk id="3" creationId="{43C7F854-0DEB-90ED-5CDF-AED72CC47179}"/>
          </ac:spMkLst>
        </pc:spChg>
      </pc:sldChg>
      <pc:sldChg chg="del">
        <pc:chgData name="Anjelyka Brown" userId="ac3ff6e5-f8ec-4cd1-8176-ae6065a6e1e5" providerId="ADAL" clId="{DE1692C9-DAB9-4BB2-8DAD-5A609F359C85}" dt="2022-11-08T21:47:15.007" v="2183" actId="47"/>
        <pc:sldMkLst>
          <pc:docMk/>
          <pc:sldMk cId="3945822135" sldId="293"/>
        </pc:sldMkLst>
      </pc:sldChg>
      <pc:sldChg chg="modSp modAnim">
        <pc:chgData name="Anjelyka Brown" userId="ac3ff6e5-f8ec-4cd1-8176-ae6065a6e1e5" providerId="ADAL" clId="{DE1692C9-DAB9-4BB2-8DAD-5A609F359C85}" dt="2022-11-08T21:47:23.447" v="2194" actId="20577"/>
        <pc:sldMkLst>
          <pc:docMk/>
          <pc:sldMk cId="2488179551" sldId="294"/>
        </pc:sldMkLst>
        <pc:spChg chg="mod">
          <ac:chgData name="Anjelyka Brown" userId="ac3ff6e5-f8ec-4cd1-8176-ae6065a6e1e5" providerId="ADAL" clId="{DE1692C9-DAB9-4BB2-8DAD-5A609F359C85}" dt="2022-11-08T21:47:23.447" v="2194" actId="20577"/>
          <ac:spMkLst>
            <pc:docMk/>
            <pc:sldMk cId="2488179551" sldId="294"/>
            <ac:spMk id="3" creationId="{1158B8C0-7A8F-405E-90F4-B3F32A2CE461}"/>
          </ac:spMkLst>
        </pc:spChg>
      </pc:sldChg>
      <pc:sldChg chg="del">
        <pc:chgData name="Anjelyka Brown" userId="ac3ff6e5-f8ec-4cd1-8176-ae6065a6e1e5" providerId="ADAL" clId="{DE1692C9-DAB9-4BB2-8DAD-5A609F359C85}" dt="2022-11-08T20:53:13.655" v="8" actId="47"/>
        <pc:sldMkLst>
          <pc:docMk/>
          <pc:sldMk cId="2793903731" sldId="300"/>
        </pc:sldMkLst>
      </pc:sldChg>
      <pc:sldChg chg="del">
        <pc:chgData name="Anjelyka Brown" userId="ac3ff6e5-f8ec-4cd1-8176-ae6065a6e1e5" providerId="ADAL" clId="{DE1692C9-DAB9-4BB2-8DAD-5A609F359C85}" dt="2022-11-08T20:54:07.002" v="9" actId="47"/>
        <pc:sldMkLst>
          <pc:docMk/>
          <pc:sldMk cId="1919484898" sldId="301"/>
        </pc:sldMkLst>
      </pc:sldChg>
      <pc:sldChg chg="del">
        <pc:chgData name="Anjelyka Brown" userId="ac3ff6e5-f8ec-4cd1-8176-ae6065a6e1e5" providerId="ADAL" clId="{DE1692C9-DAB9-4BB2-8DAD-5A609F359C85}" dt="2022-11-08T20:54:21.186" v="10" actId="47"/>
        <pc:sldMkLst>
          <pc:docMk/>
          <pc:sldMk cId="3226925061" sldId="302"/>
        </pc:sldMkLst>
      </pc:sldChg>
      <pc:sldChg chg="del">
        <pc:chgData name="Anjelyka Brown" userId="ac3ff6e5-f8ec-4cd1-8176-ae6065a6e1e5" providerId="ADAL" clId="{DE1692C9-DAB9-4BB2-8DAD-5A609F359C85}" dt="2022-11-08T20:54:23.322" v="11" actId="47"/>
        <pc:sldMkLst>
          <pc:docMk/>
          <pc:sldMk cId="1021926367" sldId="311"/>
        </pc:sldMkLst>
      </pc:sldChg>
      <pc:sldChg chg="del">
        <pc:chgData name="Anjelyka Brown" userId="ac3ff6e5-f8ec-4cd1-8176-ae6065a6e1e5" providerId="ADAL" clId="{DE1692C9-DAB9-4BB2-8DAD-5A609F359C85}" dt="2022-11-08T20:55:28.682" v="15" actId="47"/>
        <pc:sldMkLst>
          <pc:docMk/>
          <pc:sldMk cId="1110579448" sldId="313"/>
        </pc:sldMkLst>
      </pc:sldChg>
      <pc:sldChg chg="del">
        <pc:chgData name="Anjelyka Brown" userId="ac3ff6e5-f8ec-4cd1-8176-ae6065a6e1e5" providerId="ADAL" clId="{DE1692C9-DAB9-4BB2-8DAD-5A609F359C85}" dt="2022-11-08T20:55:30.309" v="16" actId="47"/>
        <pc:sldMkLst>
          <pc:docMk/>
          <pc:sldMk cId="711294228" sldId="314"/>
        </pc:sldMkLst>
      </pc:sldChg>
      <pc:sldChg chg="addSp delSp modSp new del mod modClrScheme chgLayout">
        <pc:chgData name="Anjelyka Brown" userId="ac3ff6e5-f8ec-4cd1-8176-ae6065a6e1e5" providerId="ADAL" clId="{DE1692C9-DAB9-4BB2-8DAD-5A609F359C85}" dt="2022-11-08T21:22:09.423" v="872" actId="47"/>
        <pc:sldMkLst>
          <pc:docMk/>
          <pc:sldMk cId="440999960" sldId="321"/>
        </pc:sldMkLst>
        <pc:spChg chg="del mod ord">
          <ac:chgData name="Anjelyka Brown" userId="ac3ff6e5-f8ec-4cd1-8176-ae6065a6e1e5" providerId="ADAL" clId="{DE1692C9-DAB9-4BB2-8DAD-5A609F359C85}" dt="2022-11-08T20:59:53.895" v="36" actId="700"/>
          <ac:spMkLst>
            <pc:docMk/>
            <pc:sldMk cId="440999960" sldId="321"/>
            <ac:spMk id="2" creationId="{AD43960F-159D-28D8-43E8-E4D075B1CEC4}"/>
          </ac:spMkLst>
        </pc:spChg>
        <pc:spChg chg="del mod ord">
          <ac:chgData name="Anjelyka Brown" userId="ac3ff6e5-f8ec-4cd1-8176-ae6065a6e1e5" providerId="ADAL" clId="{DE1692C9-DAB9-4BB2-8DAD-5A609F359C85}" dt="2022-11-08T20:59:53.895" v="36" actId="700"/>
          <ac:spMkLst>
            <pc:docMk/>
            <pc:sldMk cId="440999960" sldId="321"/>
            <ac:spMk id="3" creationId="{D97EE5F5-FBA0-339C-9F11-DD47A710EAD3}"/>
          </ac:spMkLst>
        </pc:spChg>
        <pc:spChg chg="add mod ord">
          <ac:chgData name="Anjelyka Brown" userId="ac3ff6e5-f8ec-4cd1-8176-ae6065a6e1e5" providerId="ADAL" clId="{DE1692C9-DAB9-4BB2-8DAD-5A609F359C85}" dt="2022-11-08T21:18:33.790" v="422" actId="20577"/>
          <ac:spMkLst>
            <pc:docMk/>
            <pc:sldMk cId="440999960" sldId="321"/>
            <ac:spMk id="4" creationId="{9230E509-1C7D-0FB2-7332-DB88F1D0A4F7}"/>
          </ac:spMkLst>
        </pc:spChg>
        <pc:spChg chg="add mod ord">
          <ac:chgData name="Anjelyka Brown" userId="ac3ff6e5-f8ec-4cd1-8176-ae6065a6e1e5" providerId="ADAL" clId="{DE1692C9-DAB9-4BB2-8DAD-5A609F359C85}" dt="2022-11-08T21:20:58.370" v="834" actId="14100"/>
          <ac:spMkLst>
            <pc:docMk/>
            <pc:sldMk cId="440999960" sldId="321"/>
            <ac:spMk id="5" creationId="{C9267D84-7B6B-B081-280A-B077BC8A0652}"/>
          </ac:spMkLst>
        </pc:spChg>
      </pc:sldChg>
      <pc:sldChg chg="addSp delSp modSp add mod modClrScheme modAnim chgLayout">
        <pc:chgData name="Anjelyka Brown" userId="ac3ff6e5-f8ec-4cd1-8176-ae6065a6e1e5" providerId="ADAL" clId="{DE1692C9-DAB9-4BB2-8DAD-5A609F359C85}" dt="2022-11-08T21:33:32.645" v="1695"/>
        <pc:sldMkLst>
          <pc:docMk/>
          <pc:sldMk cId="2168137765" sldId="322"/>
        </pc:sldMkLst>
        <pc:spChg chg="mod ord">
          <ac:chgData name="Anjelyka Brown" userId="ac3ff6e5-f8ec-4cd1-8176-ae6065a6e1e5" providerId="ADAL" clId="{DE1692C9-DAB9-4BB2-8DAD-5A609F359C85}" dt="2022-11-08T21:21:52.550" v="867" actId="1076"/>
          <ac:spMkLst>
            <pc:docMk/>
            <pc:sldMk cId="2168137765" sldId="322"/>
            <ac:spMk id="2" creationId="{1A4C8189-EB1B-44E3-8A4E-3699DFFEDBFF}"/>
          </ac:spMkLst>
        </pc:spChg>
        <pc:spChg chg="del mod ord">
          <ac:chgData name="Anjelyka Brown" userId="ac3ff6e5-f8ec-4cd1-8176-ae6065a6e1e5" providerId="ADAL" clId="{DE1692C9-DAB9-4BB2-8DAD-5A609F359C85}" dt="2022-11-08T21:21:18.828" v="836" actId="700"/>
          <ac:spMkLst>
            <pc:docMk/>
            <pc:sldMk cId="2168137765" sldId="322"/>
            <ac:spMk id="3" creationId="{43C7F854-0DEB-90ED-5CDF-AED72CC47179}"/>
          </ac:spMkLst>
        </pc:spChg>
        <pc:spChg chg="mod">
          <ac:chgData name="Anjelyka Brown" userId="ac3ff6e5-f8ec-4cd1-8176-ae6065a6e1e5" providerId="ADAL" clId="{DE1692C9-DAB9-4BB2-8DAD-5A609F359C85}" dt="2022-11-08T21:21:32.975" v="838" actId="1076"/>
          <ac:spMkLst>
            <pc:docMk/>
            <pc:sldMk cId="2168137765" sldId="322"/>
            <ac:spMk id="4" creationId="{8529281F-57E3-4303-88FD-4721723E5249}"/>
          </ac:spMkLst>
        </pc:spChg>
        <pc:spChg chg="add del mod ord">
          <ac:chgData name="Anjelyka Brown" userId="ac3ff6e5-f8ec-4cd1-8176-ae6065a6e1e5" providerId="ADAL" clId="{DE1692C9-DAB9-4BB2-8DAD-5A609F359C85}" dt="2022-11-08T21:22:02.884" v="869"/>
          <ac:spMkLst>
            <pc:docMk/>
            <pc:sldMk cId="2168137765" sldId="322"/>
            <ac:spMk id="8" creationId="{4F5D7230-0A26-D1AD-BF13-F40E66B7E042}"/>
          </ac:spMkLst>
        </pc:spChg>
        <pc:spChg chg="add mod">
          <ac:chgData name="Anjelyka Brown" userId="ac3ff6e5-f8ec-4cd1-8176-ae6065a6e1e5" providerId="ADAL" clId="{DE1692C9-DAB9-4BB2-8DAD-5A609F359C85}" dt="2022-11-08T21:33:27.178" v="1694" actId="14100"/>
          <ac:spMkLst>
            <pc:docMk/>
            <pc:sldMk cId="2168137765" sldId="322"/>
            <ac:spMk id="9" creationId="{527BC727-5507-A286-1FCD-E32095E986CF}"/>
          </ac:spMkLst>
        </pc:spChg>
      </pc:sldChg>
      <pc:sldChg chg="addSp modSp add mod modClrScheme modAnim chgLayout">
        <pc:chgData name="Anjelyka Brown" userId="ac3ff6e5-f8ec-4cd1-8176-ae6065a6e1e5" providerId="ADAL" clId="{DE1692C9-DAB9-4BB2-8DAD-5A609F359C85}" dt="2022-11-08T21:33:39.669" v="1697"/>
        <pc:sldMkLst>
          <pc:docMk/>
          <pc:sldMk cId="2788301736" sldId="323"/>
        </pc:sldMkLst>
        <pc:spChg chg="mod ord">
          <ac:chgData name="Anjelyka Brown" userId="ac3ff6e5-f8ec-4cd1-8176-ae6065a6e1e5" providerId="ADAL" clId="{DE1692C9-DAB9-4BB2-8DAD-5A609F359C85}" dt="2022-11-08T21:27:12.947" v="1340" actId="1076"/>
          <ac:spMkLst>
            <pc:docMk/>
            <pc:sldMk cId="2788301736" sldId="323"/>
            <ac:spMk id="2" creationId="{1A4C8189-EB1B-44E3-8A4E-3699DFFEDBFF}"/>
          </ac:spMkLst>
        </pc:spChg>
        <pc:spChg chg="add mod ord">
          <ac:chgData name="Anjelyka Brown" userId="ac3ff6e5-f8ec-4cd1-8176-ae6065a6e1e5" providerId="ADAL" clId="{DE1692C9-DAB9-4BB2-8DAD-5A609F359C85}" dt="2022-11-08T21:26:34.110" v="1331" actId="20577"/>
          <ac:spMkLst>
            <pc:docMk/>
            <pc:sldMk cId="2788301736" sldId="323"/>
            <ac:spMk id="3" creationId="{B0FBB5EC-3A41-D546-580B-8D243DA3B4C9}"/>
          </ac:spMkLst>
        </pc:spChg>
        <pc:spChg chg="mod ord">
          <ac:chgData name="Anjelyka Brown" userId="ac3ff6e5-f8ec-4cd1-8176-ae6065a6e1e5" providerId="ADAL" clId="{DE1692C9-DAB9-4BB2-8DAD-5A609F359C85}" dt="2022-11-08T21:25:51.671" v="1241" actId="113"/>
          <ac:spMkLst>
            <pc:docMk/>
            <pc:sldMk cId="2788301736" sldId="323"/>
            <ac:spMk id="9" creationId="{527BC727-5507-A286-1FCD-E32095E986CF}"/>
          </ac:spMkLst>
        </pc:spChg>
      </pc:sldChg>
      <pc:sldChg chg="add del ord">
        <pc:chgData name="Anjelyka Brown" userId="ac3ff6e5-f8ec-4cd1-8176-ae6065a6e1e5" providerId="ADAL" clId="{DE1692C9-DAB9-4BB2-8DAD-5A609F359C85}" dt="2022-11-08T21:28:02.749" v="1344" actId="47"/>
        <pc:sldMkLst>
          <pc:docMk/>
          <pc:sldMk cId="2907426810" sldId="324"/>
        </pc:sldMkLst>
      </pc:sldChg>
      <pc:sldChg chg="addSp modSp add mod modClrScheme modAnim chgLayout">
        <pc:chgData name="Anjelyka Brown" userId="ac3ff6e5-f8ec-4cd1-8176-ae6065a6e1e5" providerId="ADAL" clId="{DE1692C9-DAB9-4BB2-8DAD-5A609F359C85}" dt="2022-11-08T21:33:52.911" v="1701"/>
        <pc:sldMkLst>
          <pc:docMk/>
          <pc:sldMk cId="3472598261" sldId="324"/>
        </pc:sldMkLst>
        <pc:spChg chg="mod ord">
          <ac:chgData name="Anjelyka Brown" userId="ac3ff6e5-f8ec-4cd1-8176-ae6065a6e1e5" providerId="ADAL" clId="{DE1692C9-DAB9-4BB2-8DAD-5A609F359C85}" dt="2022-11-08T21:28:44.487" v="1380" actId="20577"/>
          <ac:spMkLst>
            <pc:docMk/>
            <pc:sldMk cId="3472598261" sldId="324"/>
            <ac:spMk id="2" creationId="{1A4C8189-EB1B-44E3-8A4E-3699DFFEDBFF}"/>
          </ac:spMkLst>
        </pc:spChg>
        <pc:spChg chg="mod ord">
          <ac:chgData name="Anjelyka Brown" userId="ac3ff6e5-f8ec-4cd1-8176-ae6065a6e1e5" providerId="ADAL" clId="{DE1692C9-DAB9-4BB2-8DAD-5A609F359C85}" dt="2022-11-08T21:32:35.930" v="1584" actId="20577"/>
          <ac:spMkLst>
            <pc:docMk/>
            <pc:sldMk cId="3472598261" sldId="324"/>
            <ac:spMk id="3" creationId="{B0FBB5EC-3A41-D546-580B-8D243DA3B4C9}"/>
          </ac:spMkLst>
        </pc:spChg>
        <pc:spChg chg="add mod ord">
          <ac:chgData name="Anjelyka Brown" userId="ac3ff6e5-f8ec-4cd1-8176-ae6065a6e1e5" providerId="ADAL" clId="{DE1692C9-DAB9-4BB2-8DAD-5A609F359C85}" dt="2022-11-08T21:33:12.322" v="1689" actId="403"/>
          <ac:spMkLst>
            <pc:docMk/>
            <pc:sldMk cId="3472598261" sldId="324"/>
            <ac:spMk id="8" creationId="{EAA641E1-D60C-1809-B390-99661FE5B615}"/>
          </ac:spMkLst>
        </pc:spChg>
        <pc:spChg chg="mod ord">
          <ac:chgData name="Anjelyka Brown" userId="ac3ff6e5-f8ec-4cd1-8176-ae6065a6e1e5" providerId="ADAL" clId="{DE1692C9-DAB9-4BB2-8DAD-5A609F359C85}" dt="2022-11-08T21:33:03.855" v="1687" actId="20577"/>
          <ac:spMkLst>
            <pc:docMk/>
            <pc:sldMk cId="3472598261" sldId="324"/>
            <ac:spMk id="9" creationId="{527BC727-5507-A286-1FCD-E32095E986CF}"/>
          </ac:spMkLst>
        </pc:spChg>
        <pc:spChg chg="add mod ord">
          <ac:chgData name="Anjelyka Brown" userId="ac3ff6e5-f8ec-4cd1-8176-ae6065a6e1e5" providerId="ADAL" clId="{DE1692C9-DAB9-4BB2-8DAD-5A609F359C85}" dt="2022-11-08T21:33:16.102" v="1691" actId="403"/>
          <ac:spMkLst>
            <pc:docMk/>
            <pc:sldMk cId="3472598261" sldId="324"/>
            <ac:spMk id="10" creationId="{526EDD2A-5FAA-220A-6C34-22F49CE92200}"/>
          </ac:spMkLst>
        </pc:spChg>
      </pc:sldChg>
      <pc:sldChg chg="new del">
        <pc:chgData name="Anjelyka Brown" userId="ac3ff6e5-f8ec-4cd1-8176-ae6065a6e1e5" providerId="ADAL" clId="{DE1692C9-DAB9-4BB2-8DAD-5A609F359C85}" dt="2022-11-08T21:34:45.587" v="1703" actId="47"/>
        <pc:sldMkLst>
          <pc:docMk/>
          <pc:sldMk cId="1316118796" sldId="325"/>
        </pc:sldMkLst>
      </pc:sldChg>
      <pc:sldChg chg="modSp add mod modAnim">
        <pc:chgData name="Anjelyka Brown" userId="ac3ff6e5-f8ec-4cd1-8176-ae6065a6e1e5" providerId="ADAL" clId="{DE1692C9-DAB9-4BB2-8DAD-5A609F359C85}" dt="2022-11-08T21:40:50.341" v="2115" actId="115"/>
        <pc:sldMkLst>
          <pc:docMk/>
          <pc:sldMk cId="3454923465" sldId="325"/>
        </pc:sldMkLst>
        <pc:spChg chg="mod">
          <ac:chgData name="Anjelyka Brown" userId="ac3ff6e5-f8ec-4cd1-8176-ae6065a6e1e5" providerId="ADAL" clId="{DE1692C9-DAB9-4BB2-8DAD-5A609F359C85}" dt="2022-11-08T21:34:53.789" v="1722" actId="20577"/>
          <ac:spMkLst>
            <pc:docMk/>
            <pc:sldMk cId="3454923465" sldId="325"/>
            <ac:spMk id="2" creationId="{1A4C8189-EB1B-44E3-8A4E-3699DFFEDBFF}"/>
          </ac:spMkLst>
        </pc:spChg>
        <pc:spChg chg="mod">
          <ac:chgData name="Anjelyka Brown" userId="ac3ff6e5-f8ec-4cd1-8176-ae6065a6e1e5" providerId="ADAL" clId="{DE1692C9-DAB9-4BB2-8DAD-5A609F359C85}" dt="2022-11-08T21:40:50.341" v="2115" actId="115"/>
          <ac:spMkLst>
            <pc:docMk/>
            <pc:sldMk cId="3454923465" sldId="325"/>
            <ac:spMk id="9" creationId="{527BC727-5507-A286-1FCD-E32095E986CF}"/>
          </ac:spMkLst>
        </pc:spChg>
      </pc:sldChg>
      <pc:sldChg chg="addSp delSp modSp add mod delAnim">
        <pc:chgData name="Anjelyka Brown" userId="ac3ff6e5-f8ec-4cd1-8176-ae6065a6e1e5" providerId="ADAL" clId="{DE1692C9-DAB9-4BB2-8DAD-5A609F359C85}" dt="2022-11-08T21:43:08.062" v="2138" actId="20577"/>
        <pc:sldMkLst>
          <pc:docMk/>
          <pc:sldMk cId="920763889" sldId="326"/>
        </pc:sldMkLst>
        <pc:spChg chg="del">
          <ac:chgData name="Anjelyka Brown" userId="ac3ff6e5-f8ec-4cd1-8176-ae6065a6e1e5" providerId="ADAL" clId="{DE1692C9-DAB9-4BB2-8DAD-5A609F359C85}" dt="2022-11-08T21:41:53.519" v="2119" actId="478"/>
          <ac:spMkLst>
            <pc:docMk/>
            <pc:sldMk cId="920763889" sldId="326"/>
            <ac:spMk id="2" creationId="{1A4C8189-EB1B-44E3-8A4E-3699DFFEDBFF}"/>
          </ac:spMkLst>
        </pc:spChg>
        <pc:spChg chg="del">
          <ac:chgData name="Anjelyka Brown" userId="ac3ff6e5-f8ec-4cd1-8176-ae6065a6e1e5" providerId="ADAL" clId="{DE1692C9-DAB9-4BB2-8DAD-5A609F359C85}" dt="2022-11-08T21:42:30.798" v="2128" actId="478"/>
          <ac:spMkLst>
            <pc:docMk/>
            <pc:sldMk cId="920763889" sldId="326"/>
            <ac:spMk id="3" creationId="{B0FBB5EC-3A41-D546-580B-8D243DA3B4C9}"/>
          </ac:spMkLst>
        </pc:spChg>
        <pc:spChg chg="del">
          <ac:chgData name="Anjelyka Brown" userId="ac3ff6e5-f8ec-4cd1-8176-ae6065a6e1e5" providerId="ADAL" clId="{DE1692C9-DAB9-4BB2-8DAD-5A609F359C85}" dt="2022-11-08T21:42:20.105" v="2124" actId="478"/>
          <ac:spMkLst>
            <pc:docMk/>
            <pc:sldMk cId="920763889" sldId="326"/>
            <ac:spMk id="8" creationId="{EAA641E1-D60C-1809-B390-99661FE5B615}"/>
          </ac:spMkLst>
        </pc:spChg>
        <pc:spChg chg="del">
          <ac:chgData name="Anjelyka Brown" userId="ac3ff6e5-f8ec-4cd1-8176-ae6065a6e1e5" providerId="ADAL" clId="{DE1692C9-DAB9-4BB2-8DAD-5A609F359C85}" dt="2022-11-08T21:42:28.464" v="2127" actId="478"/>
          <ac:spMkLst>
            <pc:docMk/>
            <pc:sldMk cId="920763889" sldId="326"/>
            <ac:spMk id="9" creationId="{527BC727-5507-A286-1FCD-E32095E986CF}"/>
          </ac:spMkLst>
        </pc:spChg>
        <pc:spChg chg="del">
          <ac:chgData name="Anjelyka Brown" userId="ac3ff6e5-f8ec-4cd1-8176-ae6065a6e1e5" providerId="ADAL" clId="{DE1692C9-DAB9-4BB2-8DAD-5A609F359C85}" dt="2022-11-08T21:42:20.105" v="2124" actId="478"/>
          <ac:spMkLst>
            <pc:docMk/>
            <pc:sldMk cId="920763889" sldId="326"/>
            <ac:spMk id="10" creationId="{526EDD2A-5FAA-220A-6C34-22F49CE92200}"/>
          </ac:spMkLst>
        </pc:spChg>
        <pc:spChg chg="add mod">
          <ac:chgData name="Anjelyka Brown" userId="ac3ff6e5-f8ec-4cd1-8176-ae6065a6e1e5" providerId="ADAL" clId="{DE1692C9-DAB9-4BB2-8DAD-5A609F359C85}" dt="2022-11-08T21:42:50.807" v="2134" actId="1076"/>
          <ac:spMkLst>
            <pc:docMk/>
            <pc:sldMk cId="920763889" sldId="326"/>
            <ac:spMk id="11" creationId="{2ED4E5DD-B2E4-1A19-945F-DB27876F28D4}"/>
          </ac:spMkLst>
        </pc:spChg>
        <pc:spChg chg="add del mod">
          <ac:chgData name="Anjelyka Brown" userId="ac3ff6e5-f8ec-4cd1-8176-ae6065a6e1e5" providerId="ADAL" clId="{DE1692C9-DAB9-4BB2-8DAD-5A609F359C85}" dt="2022-11-08T21:41:57.459" v="2121" actId="478"/>
          <ac:spMkLst>
            <pc:docMk/>
            <pc:sldMk cId="920763889" sldId="326"/>
            <ac:spMk id="13" creationId="{5DCA119A-0819-E6F3-8C44-ABA5F3C54106}"/>
          </ac:spMkLst>
        </pc:spChg>
        <pc:spChg chg="add del mod">
          <ac:chgData name="Anjelyka Brown" userId="ac3ff6e5-f8ec-4cd1-8176-ae6065a6e1e5" providerId="ADAL" clId="{DE1692C9-DAB9-4BB2-8DAD-5A609F359C85}" dt="2022-11-08T21:42:22.495" v="2125" actId="478"/>
          <ac:spMkLst>
            <pc:docMk/>
            <pc:sldMk cId="920763889" sldId="326"/>
            <ac:spMk id="15" creationId="{5EB15FBF-5FFB-565A-8926-21F13B276098}"/>
          </ac:spMkLst>
        </pc:spChg>
        <pc:spChg chg="add del mod">
          <ac:chgData name="Anjelyka Brown" userId="ac3ff6e5-f8ec-4cd1-8176-ae6065a6e1e5" providerId="ADAL" clId="{DE1692C9-DAB9-4BB2-8DAD-5A609F359C85}" dt="2022-11-08T21:42:26.072" v="2126" actId="478"/>
          <ac:spMkLst>
            <pc:docMk/>
            <pc:sldMk cId="920763889" sldId="326"/>
            <ac:spMk id="17" creationId="{F005B722-92A9-C16C-D6C9-2C835F38B739}"/>
          </ac:spMkLst>
        </pc:spChg>
        <pc:spChg chg="add del mod">
          <ac:chgData name="Anjelyka Brown" userId="ac3ff6e5-f8ec-4cd1-8176-ae6065a6e1e5" providerId="ADAL" clId="{DE1692C9-DAB9-4BB2-8DAD-5A609F359C85}" dt="2022-11-08T21:42:34.915" v="2130" actId="478"/>
          <ac:spMkLst>
            <pc:docMk/>
            <pc:sldMk cId="920763889" sldId="326"/>
            <ac:spMk id="19" creationId="{0FBE2D1E-2356-810B-8EA9-AD2AE54AAD53}"/>
          </ac:spMkLst>
        </pc:spChg>
        <pc:spChg chg="add del mod">
          <ac:chgData name="Anjelyka Brown" userId="ac3ff6e5-f8ec-4cd1-8176-ae6065a6e1e5" providerId="ADAL" clId="{DE1692C9-DAB9-4BB2-8DAD-5A609F359C85}" dt="2022-11-08T21:42:33.135" v="2129" actId="478"/>
          <ac:spMkLst>
            <pc:docMk/>
            <pc:sldMk cId="920763889" sldId="326"/>
            <ac:spMk id="21" creationId="{1D6E4740-CA08-175A-A7F7-0A2F0822B405}"/>
          </ac:spMkLst>
        </pc:spChg>
        <pc:graphicFrameChg chg="add mod">
          <ac:chgData name="Anjelyka Brown" userId="ac3ff6e5-f8ec-4cd1-8176-ae6065a6e1e5" providerId="ADAL" clId="{DE1692C9-DAB9-4BB2-8DAD-5A609F359C85}" dt="2022-11-08T21:43:08.062" v="2138" actId="20577"/>
          <ac:graphicFrameMkLst>
            <pc:docMk/>
            <pc:sldMk cId="920763889" sldId="326"/>
            <ac:graphicFrameMk id="22" creationId="{27A6DC54-0CAD-3782-D26A-E2D9B584C1DE}"/>
          </ac:graphicFrameMkLst>
        </pc:graphicFrameChg>
      </pc:sldChg>
      <pc:sldChg chg="add del">
        <pc:chgData name="Anjelyka Brown" userId="ac3ff6e5-f8ec-4cd1-8176-ae6065a6e1e5" providerId="ADAL" clId="{DE1692C9-DAB9-4BB2-8DAD-5A609F359C85}" dt="2022-11-08T21:43:36.179" v="2139" actId="47"/>
        <pc:sldMkLst>
          <pc:docMk/>
          <pc:sldMk cId="1228793660" sldId="327"/>
        </pc:sldMkLst>
      </pc:sldChg>
      <pc:sldChg chg="delSp modSp add mod modClrScheme chgLayout">
        <pc:chgData name="Anjelyka Brown" userId="ac3ff6e5-f8ec-4cd1-8176-ae6065a6e1e5" providerId="ADAL" clId="{DE1692C9-DAB9-4BB2-8DAD-5A609F359C85}" dt="2022-11-08T21:54:05.449" v="2754" actId="20577"/>
        <pc:sldMkLst>
          <pc:docMk/>
          <pc:sldMk cId="2415489937" sldId="327"/>
        </pc:sldMkLst>
        <pc:spChg chg="del mod ord">
          <ac:chgData name="Anjelyka Brown" userId="ac3ff6e5-f8ec-4cd1-8176-ae6065a6e1e5" providerId="ADAL" clId="{DE1692C9-DAB9-4BB2-8DAD-5A609F359C85}" dt="2022-11-08T21:52:00.614" v="2491" actId="478"/>
          <ac:spMkLst>
            <pc:docMk/>
            <pc:sldMk cId="2415489937" sldId="327"/>
            <ac:spMk id="9" creationId="{499CE2FE-E51F-BE6F-33EB-26A8D882D6F6}"/>
          </ac:spMkLst>
        </pc:spChg>
        <pc:spChg chg="del mod ord">
          <ac:chgData name="Anjelyka Brown" userId="ac3ff6e5-f8ec-4cd1-8176-ae6065a6e1e5" providerId="ADAL" clId="{DE1692C9-DAB9-4BB2-8DAD-5A609F359C85}" dt="2022-11-08T21:52:04.783" v="2492" actId="478"/>
          <ac:spMkLst>
            <pc:docMk/>
            <pc:sldMk cId="2415489937" sldId="327"/>
            <ac:spMk id="11" creationId="{D05FC92B-9215-93CE-69B3-EE7C4952FAC6}"/>
          </ac:spMkLst>
        </pc:spChg>
        <pc:spChg chg="del mod ord">
          <ac:chgData name="Anjelyka Brown" userId="ac3ff6e5-f8ec-4cd1-8176-ae6065a6e1e5" providerId="ADAL" clId="{DE1692C9-DAB9-4BB2-8DAD-5A609F359C85}" dt="2022-11-08T21:52:08.629" v="2493" actId="478"/>
          <ac:spMkLst>
            <pc:docMk/>
            <pc:sldMk cId="2415489937" sldId="327"/>
            <ac:spMk id="12" creationId="{2728A91E-296D-5AAD-9130-F15281F3456E}"/>
          </ac:spMkLst>
        </pc:spChg>
        <pc:spChg chg="mod ord">
          <ac:chgData name="Anjelyka Brown" userId="ac3ff6e5-f8ec-4cd1-8176-ae6065a6e1e5" providerId="ADAL" clId="{DE1692C9-DAB9-4BB2-8DAD-5A609F359C85}" dt="2022-11-08T21:51:55.667" v="2490" actId="20577"/>
          <ac:spMkLst>
            <pc:docMk/>
            <pc:sldMk cId="2415489937" sldId="327"/>
            <ac:spMk id="14" creationId="{93C5BFE7-4DAC-F320-76A5-E3D86B545A90}"/>
          </ac:spMkLst>
        </pc:spChg>
        <pc:spChg chg="mod ord">
          <ac:chgData name="Anjelyka Brown" userId="ac3ff6e5-f8ec-4cd1-8176-ae6065a6e1e5" providerId="ADAL" clId="{DE1692C9-DAB9-4BB2-8DAD-5A609F359C85}" dt="2022-11-08T21:54:05.449" v="2754" actId="20577"/>
          <ac:spMkLst>
            <pc:docMk/>
            <pc:sldMk cId="2415489937" sldId="327"/>
            <ac:spMk id="16" creationId="{B4028C96-1C0C-EF93-E733-78314E4557EE}"/>
          </ac:spMkLst>
        </pc:spChg>
      </pc:sldChg>
      <pc:sldChg chg="modSp add mod modAnim">
        <pc:chgData name="Anjelyka Brown" userId="ac3ff6e5-f8ec-4cd1-8176-ae6065a6e1e5" providerId="ADAL" clId="{DE1692C9-DAB9-4BB2-8DAD-5A609F359C85}" dt="2022-11-08T21:53:25.928" v="2684"/>
        <pc:sldMkLst>
          <pc:docMk/>
          <pc:sldMk cId="14375862" sldId="328"/>
        </pc:sldMkLst>
        <pc:spChg chg="mod">
          <ac:chgData name="Anjelyka Brown" userId="ac3ff6e5-f8ec-4cd1-8176-ae6065a6e1e5" providerId="ADAL" clId="{DE1692C9-DAB9-4BB2-8DAD-5A609F359C85}" dt="2022-11-08T21:52:46.111" v="2591" actId="20577"/>
          <ac:spMkLst>
            <pc:docMk/>
            <pc:sldMk cId="14375862" sldId="328"/>
            <ac:spMk id="14" creationId="{93C5BFE7-4DAC-F320-76A5-E3D86B545A90}"/>
          </ac:spMkLst>
        </pc:spChg>
        <pc:spChg chg="mod">
          <ac:chgData name="Anjelyka Brown" userId="ac3ff6e5-f8ec-4cd1-8176-ae6065a6e1e5" providerId="ADAL" clId="{DE1692C9-DAB9-4BB2-8DAD-5A609F359C85}" dt="2022-11-08T21:53:20.445" v="2683" actId="20577"/>
          <ac:spMkLst>
            <pc:docMk/>
            <pc:sldMk cId="14375862" sldId="328"/>
            <ac:spMk id="16" creationId="{B4028C96-1C0C-EF93-E733-78314E4557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EFCA2-FEB2-49C4-A94D-19B8022873A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08FADA9-354D-4E14-AE9E-892B229D7009}">
      <dgm:prSet/>
      <dgm:spPr/>
      <dgm:t>
        <a:bodyPr/>
        <a:lstStyle/>
        <a:p>
          <a:r>
            <a:rPr lang="en-US" dirty="0"/>
            <a:t>Score 2+ goals</a:t>
          </a:r>
        </a:p>
      </dgm:t>
    </dgm:pt>
    <dgm:pt modelId="{DD4ED9B1-B8B5-4981-B1E5-F22E41FA4B2C}" type="parTrans" cxnId="{8441E913-F771-4F0C-87D4-C31CA01D7CB3}">
      <dgm:prSet/>
      <dgm:spPr/>
      <dgm:t>
        <a:bodyPr/>
        <a:lstStyle/>
        <a:p>
          <a:endParaRPr lang="en-US"/>
        </a:p>
      </dgm:t>
    </dgm:pt>
    <dgm:pt modelId="{23A6BE73-BE43-4089-B22F-54481A0819CC}" type="sibTrans" cxnId="{8441E913-F771-4F0C-87D4-C31CA01D7CB3}">
      <dgm:prSet/>
      <dgm:spPr/>
      <dgm:t>
        <a:bodyPr/>
        <a:lstStyle/>
        <a:p>
          <a:endParaRPr lang="en-US"/>
        </a:p>
      </dgm:t>
    </dgm:pt>
    <dgm:pt modelId="{80059A94-EFD1-42DB-ADF5-FC8D153BA2B3}">
      <dgm:prSet/>
      <dgm:spPr/>
      <dgm:t>
        <a:bodyPr/>
        <a:lstStyle/>
        <a:p>
          <a:r>
            <a:rPr lang="en-US"/>
            <a:t>1+ goals off set pieces</a:t>
          </a:r>
        </a:p>
      </dgm:t>
    </dgm:pt>
    <dgm:pt modelId="{D080317A-140D-40C9-B835-9C6E19A8C732}" type="parTrans" cxnId="{D5BAD8A5-9F6E-4B05-B0A0-4943CB85201C}">
      <dgm:prSet/>
      <dgm:spPr/>
      <dgm:t>
        <a:bodyPr/>
        <a:lstStyle/>
        <a:p>
          <a:endParaRPr lang="en-US"/>
        </a:p>
      </dgm:t>
    </dgm:pt>
    <dgm:pt modelId="{37D36FE1-8854-4734-8D81-EE96A6295654}" type="sibTrans" cxnId="{D5BAD8A5-9F6E-4B05-B0A0-4943CB85201C}">
      <dgm:prSet/>
      <dgm:spPr/>
      <dgm:t>
        <a:bodyPr/>
        <a:lstStyle/>
        <a:p>
          <a:endParaRPr lang="en-US"/>
        </a:p>
      </dgm:t>
    </dgm:pt>
    <dgm:pt modelId="{DA1860AD-F7D8-477D-AFC7-33DD3B68358E}">
      <dgm:prSet/>
      <dgm:spPr/>
      <dgm:t>
        <a:bodyPr/>
        <a:lstStyle/>
        <a:p>
          <a:r>
            <a:rPr lang="en-US"/>
            <a:t>Aggressive attacking 1/3</a:t>
          </a:r>
        </a:p>
      </dgm:t>
    </dgm:pt>
    <dgm:pt modelId="{0948FF1D-6AF9-4417-8C6A-3F8A1C5AC4B5}" type="parTrans" cxnId="{16C4FE15-2D52-44AA-AF00-74B5A2E11CD5}">
      <dgm:prSet/>
      <dgm:spPr/>
      <dgm:t>
        <a:bodyPr/>
        <a:lstStyle/>
        <a:p>
          <a:endParaRPr lang="en-US"/>
        </a:p>
      </dgm:t>
    </dgm:pt>
    <dgm:pt modelId="{76CC57D9-E4A5-4D17-AE70-71607FFB4C09}" type="sibTrans" cxnId="{16C4FE15-2D52-44AA-AF00-74B5A2E11CD5}">
      <dgm:prSet/>
      <dgm:spPr/>
      <dgm:t>
        <a:bodyPr/>
        <a:lstStyle/>
        <a:p>
          <a:endParaRPr lang="en-US"/>
        </a:p>
      </dgm:t>
    </dgm:pt>
    <dgm:pt modelId="{B2B238F8-AA58-404C-9906-5FD4D8D7B044}">
      <dgm:prSet/>
      <dgm:spPr/>
      <dgm:t>
        <a:bodyPr/>
        <a:lstStyle/>
        <a:p>
          <a:r>
            <a:rPr lang="en-US" dirty="0"/>
            <a:t>Mid 1/3 possession</a:t>
          </a:r>
        </a:p>
      </dgm:t>
    </dgm:pt>
    <dgm:pt modelId="{620935E0-2A40-49B0-81D2-4F208F7A7794}" type="parTrans" cxnId="{F43E7B43-6ED3-4C1A-A872-8E037B30CC2D}">
      <dgm:prSet/>
      <dgm:spPr/>
      <dgm:t>
        <a:bodyPr/>
        <a:lstStyle/>
        <a:p>
          <a:endParaRPr lang="en-US"/>
        </a:p>
      </dgm:t>
    </dgm:pt>
    <dgm:pt modelId="{A8CDD2E6-BC97-40F2-B972-143FD13F275A}" type="sibTrans" cxnId="{F43E7B43-6ED3-4C1A-A872-8E037B30CC2D}">
      <dgm:prSet/>
      <dgm:spPr/>
      <dgm:t>
        <a:bodyPr/>
        <a:lstStyle/>
        <a:p>
          <a:endParaRPr lang="en-US"/>
        </a:p>
      </dgm:t>
    </dgm:pt>
    <dgm:pt modelId="{73D9B0B4-C926-43D0-97D5-DE574D3CCCF1}">
      <dgm:prSet/>
      <dgm:spPr/>
      <dgm:t>
        <a:bodyPr/>
        <a:lstStyle/>
        <a:p>
          <a:r>
            <a:rPr lang="en-US" dirty="0"/>
            <a:t>Win 50/50s</a:t>
          </a:r>
        </a:p>
      </dgm:t>
    </dgm:pt>
    <dgm:pt modelId="{86882F36-54DB-47A6-B608-6F3F363DD182}" type="parTrans" cxnId="{5893F687-2EF6-4F13-8924-2A814E4D2473}">
      <dgm:prSet/>
      <dgm:spPr/>
      <dgm:t>
        <a:bodyPr/>
        <a:lstStyle/>
        <a:p>
          <a:endParaRPr lang="en-US"/>
        </a:p>
      </dgm:t>
    </dgm:pt>
    <dgm:pt modelId="{6C431E48-FF64-4DCB-80BC-CE97D54948E8}" type="sibTrans" cxnId="{5893F687-2EF6-4F13-8924-2A814E4D2473}">
      <dgm:prSet/>
      <dgm:spPr/>
      <dgm:t>
        <a:bodyPr/>
        <a:lstStyle/>
        <a:p>
          <a:endParaRPr lang="en-US"/>
        </a:p>
      </dgm:t>
    </dgm:pt>
    <dgm:pt modelId="{3BC424C5-E5E1-4A19-8657-45CAFE4901C1}">
      <dgm:prSet/>
      <dgm:spPr/>
      <dgm:t>
        <a:bodyPr/>
        <a:lstStyle/>
        <a:p>
          <a:r>
            <a:rPr lang="en-US"/>
            <a:t>Discipline defensive 1/3</a:t>
          </a:r>
        </a:p>
      </dgm:t>
    </dgm:pt>
    <dgm:pt modelId="{9AE81D00-9B5E-4430-8FC2-883D86A92449}" type="parTrans" cxnId="{58A7BBA3-AB6C-4BE4-B563-09857754FDDB}">
      <dgm:prSet/>
      <dgm:spPr/>
      <dgm:t>
        <a:bodyPr/>
        <a:lstStyle/>
        <a:p>
          <a:endParaRPr lang="en-US"/>
        </a:p>
      </dgm:t>
    </dgm:pt>
    <dgm:pt modelId="{7B265266-CA84-42E2-862E-BB9061D27CBF}" type="sibTrans" cxnId="{58A7BBA3-AB6C-4BE4-B563-09857754FDDB}">
      <dgm:prSet/>
      <dgm:spPr/>
      <dgm:t>
        <a:bodyPr/>
        <a:lstStyle/>
        <a:p>
          <a:endParaRPr lang="en-US"/>
        </a:p>
      </dgm:t>
    </dgm:pt>
    <dgm:pt modelId="{058A3750-16FF-4C47-9997-EBFB5769CCC4}">
      <dgm:prSet/>
      <dgm:spPr/>
      <dgm:t>
        <a:bodyPr/>
        <a:lstStyle/>
        <a:p>
          <a:r>
            <a:rPr lang="en-US" dirty="0"/>
            <a:t>No goals against from set pieces</a:t>
          </a:r>
        </a:p>
      </dgm:t>
    </dgm:pt>
    <dgm:pt modelId="{BF72CD50-9BA5-430A-9161-050E4FE01817}" type="parTrans" cxnId="{CB2A386E-E7C4-445D-90FB-B077BDAC3D76}">
      <dgm:prSet/>
      <dgm:spPr/>
      <dgm:t>
        <a:bodyPr/>
        <a:lstStyle/>
        <a:p>
          <a:endParaRPr lang="en-US"/>
        </a:p>
      </dgm:t>
    </dgm:pt>
    <dgm:pt modelId="{28D6CACB-7571-4DF6-AB8C-3EDD94DBF873}" type="sibTrans" cxnId="{CB2A386E-E7C4-445D-90FB-B077BDAC3D76}">
      <dgm:prSet/>
      <dgm:spPr/>
      <dgm:t>
        <a:bodyPr/>
        <a:lstStyle/>
        <a:p>
          <a:endParaRPr lang="en-US"/>
        </a:p>
      </dgm:t>
    </dgm:pt>
    <dgm:pt modelId="{78C92332-836B-4B55-880D-D06D535160EC}">
      <dgm:prSet/>
      <dgm:spPr/>
      <dgm:t>
        <a:bodyPr/>
        <a:lstStyle/>
        <a:p>
          <a:r>
            <a:rPr lang="en-US" dirty="0"/>
            <a:t>No “Big 5” goals against</a:t>
          </a:r>
        </a:p>
      </dgm:t>
    </dgm:pt>
    <dgm:pt modelId="{44E148C1-F6D2-4D1E-9574-89BA80C49847}" type="parTrans" cxnId="{C4C218E3-6E6A-4F73-AE01-1FAD5FEA7DC4}">
      <dgm:prSet/>
      <dgm:spPr/>
      <dgm:t>
        <a:bodyPr/>
        <a:lstStyle/>
        <a:p>
          <a:endParaRPr lang="en-US"/>
        </a:p>
      </dgm:t>
    </dgm:pt>
    <dgm:pt modelId="{F5F8337F-3307-45E1-B0DB-1D57125265E4}" type="sibTrans" cxnId="{C4C218E3-6E6A-4F73-AE01-1FAD5FEA7DC4}">
      <dgm:prSet/>
      <dgm:spPr/>
      <dgm:t>
        <a:bodyPr/>
        <a:lstStyle/>
        <a:p>
          <a:endParaRPr lang="en-US"/>
        </a:p>
      </dgm:t>
    </dgm:pt>
    <dgm:pt modelId="{599B2CC4-43D9-4C57-87BC-3952F986695A}" type="pres">
      <dgm:prSet presAssocID="{99DEFCA2-FEB2-49C4-A94D-19B8022873A9}" presName="diagram" presStyleCnt="0">
        <dgm:presLayoutVars>
          <dgm:dir/>
          <dgm:resizeHandles val="exact"/>
        </dgm:presLayoutVars>
      </dgm:prSet>
      <dgm:spPr/>
    </dgm:pt>
    <dgm:pt modelId="{4BF56B60-99FC-45BF-8175-ACF09EE27FFA}" type="pres">
      <dgm:prSet presAssocID="{308FADA9-354D-4E14-AE9E-892B229D7009}" presName="node" presStyleLbl="node1" presStyleIdx="0" presStyleCnt="8">
        <dgm:presLayoutVars>
          <dgm:bulletEnabled val="1"/>
        </dgm:presLayoutVars>
      </dgm:prSet>
      <dgm:spPr/>
    </dgm:pt>
    <dgm:pt modelId="{55945E4E-AB30-454E-9C7B-371FF372796A}" type="pres">
      <dgm:prSet presAssocID="{23A6BE73-BE43-4089-B22F-54481A0819CC}" presName="sibTrans" presStyleCnt="0"/>
      <dgm:spPr/>
    </dgm:pt>
    <dgm:pt modelId="{8C2D0199-7816-42B7-BD3D-154109827120}" type="pres">
      <dgm:prSet presAssocID="{80059A94-EFD1-42DB-ADF5-FC8D153BA2B3}" presName="node" presStyleLbl="node1" presStyleIdx="1" presStyleCnt="8">
        <dgm:presLayoutVars>
          <dgm:bulletEnabled val="1"/>
        </dgm:presLayoutVars>
      </dgm:prSet>
      <dgm:spPr/>
    </dgm:pt>
    <dgm:pt modelId="{4225A0C0-CA2B-4D1D-97E0-C28E3D4CC267}" type="pres">
      <dgm:prSet presAssocID="{37D36FE1-8854-4734-8D81-EE96A6295654}" presName="sibTrans" presStyleCnt="0"/>
      <dgm:spPr/>
    </dgm:pt>
    <dgm:pt modelId="{E9B18A98-9680-4593-A7C7-9C0507A968C0}" type="pres">
      <dgm:prSet presAssocID="{DA1860AD-F7D8-477D-AFC7-33DD3B68358E}" presName="node" presStyleLbl="node1" presStyleIdx="2" presStyleCnt="8">
        <dgm:presLayoutVars>
          <dgm:bulletEnabled val="1"/>
        </dgm:presLayoutVars>
      </dgm:prSet>
      <dgm:spPr/>
    </dgm:pt>
    <dgm:pt modelId="{248F961D-C2EC-4A60-9D33-62934F01AFA2}" type="pres">
      <dgm:prSet presAssocID="{76CC57D9-E4A5-4D17-AE70-71607FFB4C09}" presName="sibTrans" presStyleCnt="0"/>
      <dgm:spPr/>
    </dgm:pt>
    <dgm:pt modelId="{71013AF5-8187-4ADB-9D88-40AAAEB3BF13}" type="pres">
      <dgm:prSet presAssocID="{B2B238F8-AA58-404C-9906-5FD4D8D7B044}" presName="node" presStyleLbl="node1" presStyleIdx="3" presStyleCnt="8">
        <dgm:presLayoutVars>
          <dgm:bulletEnabled val="1"/>
        </dgm:presLayoutVars>
      </dgm:prSet>
      <dgm:spPr/>
    </dgm:pt>
    <dgm:pt modelId="{168ADE95-C1E6-4AB0-A7C1-3EBF79800F68}" type="pres">
      <dgm:prSet presAssocID="{A8CDD2E6-BC97-40F2-B972-143FD13F275A}" presName="sibTrans" presStyleCnt="0"/>
      <dgm:spPr/>
    </dgm:pt>
    <dgm:pt modelId="{94D9E872-099C-4236-A1D6-60FCBE17656B}" type="pres">
      <dgm:prSet presAssocID="{73D9B0B4-C926-43D0-97D5-DE574D3CCCF1}" presName="node" presStyleLbl="node1" presStyleIdx="4" presStyleCnt="8">
        <dgm:presLayoutVars>
          <dgm:bulletEnabled val="1"/>
        </dgm:presLayoutVars>
      </dgm:prSet>
      <dgm:spPr/>
    </dgm:pt>
    <dgm:pt modelId="{F1E76C68-B559-4EE7-B192-7B2E5203ACC7}" type="pres">
      <dgm:prSet presAssocID="{6C431E48-FF64-4DCB-80BC-CE97D54948E8}" presName="sibTrans" presStyleCnt="0"/>
      <dgm:spPr/>
    </dgm:pt>
    <dgm:pt modelId="{704DF68C-67EB-44AE-A208-E9F92081A032}" type="pres">
      <dgm:prSet presAssocID="{3BC424C5-E5E1-4A19-8657-45CAFE4901C1}" presName="node" presStyleLbl="node1" presStyleIdx="5" presStyleCnt="8">
        <dgm:presLayoutVars>
          <dgm:bulletEnabled val="1"/>
        </dgm:presLayoutVars>
      </dgm:prSet>
      <dgm:spPr/>
    </dgm:pt>
    <dgm:pt modelId="{8C0D966C-AB64-467D-B78F-9700BD76425A}" type="pres">
      <dgm:prSet presAssocID="{7B265266-CA84-42E2-862E-BB9061D27CBF}" presName="sibTrans" presStyleCnt="0"/>
      <dgm:spPr/>
    </dgm:pt>
    <dgm:pt modelId="{F02E4492-A3B2-4432-ABE3-87A04096AB08}" type="pres">
      <dgm:prSet presAssocID="{058A3750-16FF-4C47-9997-EBFB5769CCC4}" presName="node" presStyleLbl="node1" presStyleIdx="6" presStyleCnt="8">
        <dgm:presLayoutVars>
          <dgm:bulletEnabled val="1"/>
        </dgm:presLayoutVars>
      </dgm:prSet>
      <dgm:spPr/>
    </dgm:pt>
    <dgm:pt modelId="{48E9A81C-68B4-4AFF-AD6D-9DA9CD66DABE}" type="pres">
      <dgm:prSet presAssocID="{28D6CACB-7571-4DF6-AB8C-3EDD94DBF873}" presName="sibTrans" presStyleCnt="0"/>
      <dgm:spPr/>
    </dgm:pt>
    <dgm:pt modelId="{80AFAB97-4013-431D-8AA0-1FE12E8FC740}" type="pres">
      <dgm:prSet presAssocID="{78C92332-836B-4B55-880D-D06D535160EC}" presName="node" presStyleLbl="node1" presStyleIdx="7" presStyleCnt="8">
        <dgm:presLayoutVars>
          <dgm:bulletEnabled val="1"/>
        </dgm:presLayoutVars>
      </dgm:prSet>
      <dgm:spPr/>
    </dgm:pt>
  </dgm:ptLst>
  <dgm:cxnLst>
    <dgm:cxn modelId="{8441E913-F771-4F0C-87D4-C31CA01D7CB3}" srcId="{99DEFCA2-FEB2-49C4-A94D-19B8022873A9}" destId="{308FADA9-354D-4E14-AE9E-892B229D7009}" srcOrd="0" destOrd="0" parTransId="{DD4ED9B1-B8B5-4981-B1E5-F22E41FA4B2C}" sibTransId="{23A6BE73-BE43-4089-B22F-54481A0819CC}"/>
    <dgm:cxn modelId="{16C4FE15-2D52-44AA-AF00-74B5A2E11CD5}" srcId="{99DEFCA2-FEB2-49C4-A94D-19B8022873A9}" destId="{DA1860AD-F7D8-477D-AFC7-33DD3B68358E}" srcOrd="2" destOrd="0" parTransId="{0948FF1D-6AF9-4417-8C6A-3F8A1C5AC4B5}" sibTransId="{76CC57D9-E4A5-4D17-AE70-71607FFB4C09}"/>
    <dgm:cxn modelId="{864D6128-6FE1-4EAE-AA41-BB2785E8CD11}" type="presOf" srcId="{B2B238F8-AA58-404C-9906-5FD4D8D7B044}" destId="{71013AF5-8187-4ADB-9D88-40AAAEB3BF13}" srcOrd="0" destOrd="0" presId="urn:microsoft.com/office/officeart/2005/8/layout/default"/>
    <dgm:cxn modelId="{CC07F932-6A47-4E8C-AF48-8E906149D69C}" type="presOf" srcId="{058A3750-16FF-4C47-9997-EBFB5769CCC4}" destId="{F02E4492-A3B2-4432-ABE3-87A04096AB08}" srcOrd="0" destOrd="0" presId="urn:microsoft.com/office/officeart/2005/8/layout/default"/>
    <dgm:cxn modelId="{380CB942-18C3-483E-9E68-F04EBE9177A6}" type="presOf" srcId="{73D9B0B4-C926-43D0-97D5-DE574D3CCCF1}" destId="{94D9E872-099C-4236-A1D6-60FCBE17656B}" srcOrd="0" destOrd="0" presId="urn:microsoft.com/office/officeart/2005/8/layout/default"/>
    <dgm:cxn modelId="{F43E7B43-6ED3-4C1A-A872-8E037B30CC2D}" srcId="{99DEFCA2-FEB2-49C4-A94D-19B8022873A9}" destId="{B2B238F8-AA58-404C-9906-5FD4D8D7B044}" srcOrd="3" destOrd="0" parTransId="{620935E0-2A40-49B0-81D2-4F208F7A7794}" sibTransId="{A8CDD2E6-BC97-40F2-B972-143FD13F275A}"/>
    <dgm:cxn modelId="{E85D904B-1A01-4FA5-9526-E544C4CAAC22}" type="presOf" srcId="{DA1860AD-F7D8-477D-AFC7-33DD3B68358E}" destId="{E9B18A98-9680-4593-A7C7-9C0507A968C0}" srcOrd="0" destOrd="0" presId="urn:microsoft.com/office/officeart/2005/8/layout/default"/>
    <dgm:cxn modelId="{CB2A386E-E7C4-445D-90FB-B077BDAC3D76}" srcId="{99DEFCA2-FEB2-49C4-A94D-19B8022873A9}" destId="{058A3750-16FF-4C47-9997-EBFB5769CCC4}" srcOrd="6" destOrd="0" parTransId="{BF72CD50-9BA5-430A-9161-050E4FE01817}" sibTransId="{28D6CACB-7571-4DF6-AB8C-3EDD94DBF873}"/>
    <dgm:cxn modelId="{FD054D55-C96C-4CB5-95E7-32C7FD0DFB6B}" type="presOf" srcId="{308FADA9-354D-4E14-AE9E-892B229D7009}" destId="{4BF56B60-99FC-45BF-8175-ACF09EE27FFA}" srcOrd="0" destOrd="0" presId="urn:microsoft.com/office/officeart/2005/8/layout/default"/>
    <dgm:cxn modelId="{4592E378-D80F-4432-A9FB-BB170C0372E7}" type="presOf" srcId="{78C92332-836B-4B55-880D-D06D535160EC}" destId="{80AFAB97-4013-431D-8AA0-1FE12E8FC740}" srcOrd="0" destOrd="0" presId="urn:microsoft.com/office/officeart/2005/8/layout/default"/>
    <dgm:cxn modelId="{5893F687-2EF6-4F13-8924-2A814E4D2473}" srcId="{99DEFCA2-FEB2-49C4-A94D-19B8022873A9}" destId="{73D9B0B4-C926-43D0-97D5-DE574D3CCCF1}" srcOrd="4" destOrd="0" parTransId="{86882F36-54DB-47A6-B608-6F3F363DD182}" sibTransId="{6C431E48-FF64-4DCB-80BC-CE97D54948E8}"/>
    <dgm:cxn modelId="{4000F89B-29EF-4C82-8D8F-09B5488CB309}" type="presOf" srcId="{99DEFCA2-FEB2-49C4-A94D-19B8022873A9}" destId="{599B2CC4-43D9-4C57-87BC-3952F986695A}" srcOrd="0" destOrd="0" presId="urn:microsoft.com/office/officeart/2005/8/layout/default"/>
    <dgm:cxn modelId="{58A7BBA3-AB6C-4BE4-B563-09857754FDDB}" srcId="{99DEFCA2-FEB2-49C4-A94D-19B8022873A9}" destId="{3BC424C5-E5E1-4A19-8657-45CAFE4901C1}" srcOrd="5" destOrd="0" parTransId="{9AE81D00-9B5E-4430-8FC2-883D86A92449}" sibTransId="{7B265266-CA84-42E2-862E-BB9061D27CBF}"/>
    <dgm:cxn modelId="{D5BAD8A5-9F6E-4B05-B0A0-4943CB85201C}" srcId="{99DEFCA2-FEB2-49C4-A94D-19B8022873A9}" destId="{80059A94-EFD1-42DB-ADF5-FC8D153BA2B3}" srcOrd="1" destOrd="0" parTransId="{D080317A-140D-40C9-B835-9C6E19A8C732}" sibTransId="{37D36FE1-8854-4734-8D81-EE96A6295654}"/>
    <dgm:cxn modelId="{556E07BE-58DD-4EDD-AE37-8AC3860564E3}" type="presOf" srcId="{80059A94-EFD1-42DB-ADF5-FC8D153BA2B3}" destId="{8C2D0199-7816-42B7-BD3D-154109827120}" srcOrd="0" destOrd="0" presId="urn:microsoft.com/office/officeart/2005/8/layout/default"/>
    <dgm:cxn modelId="{86EBAEBF-218C-404E-8ED1-A8F0FA709AEE}" type="presOf" srcId="{3BC424C5-E5E1-4A19-8657-45CAFE4901C1}" destId="{704DF68C-67EB-44AE-A208-E9F92081A032}" srcOrd="0" destOrd="0" presId="urn:microsoft.com/office/officeart/2005/8/layout/default"/>
    <dgm:cxn modelId="{C4C218E3-6E6A-4F73-AE01-1FAD5FEA7DC4}" srcId="{99DEFCA2-FEB2-49C4-A94D-19B8022873A9}" destId="{78C92332-836B-4B55-880D-D06D535160EC}" srcOrd="7" destOrd="0" parTransId="{44E148C1-F6D2-4D1E-9574-89BA80C49847}" sibTransId="{F5F8337F-3307-45E1-B0DB-1D57125265E4}"/>
    <dgm:cxn modelId="{4DDB929B-E29C-4A3C-B5A0-DF41588950DB}" type="presParOf" srcId="{599B2CC4-43D9-4C57-87BC-3952F986695A}" destId="{4BF56B60-99FC-45BF-8175-ACF09EE27FFA}" srcOrd="0" destOrd="0" presId="urn:microsoft.com/office/officeart/2005/8/layout/default"/>
    <dgm:cxn modelId="{B113D78F-3F8E-4698-8AA9-7F60976CEA0B}" type="presParOf" srcId="{599B2CC4-43D9-4C57-87BC-3952F986695A}" destId="{55945E4E-AB30-454E-9C7B-371FF372796A}" srcOrd="1" destOrd="0" presId="urn:microsoft.com/office/officeart/2005/8/layout/default"/>
    <dgm:cxn modelId="{E00C51C2-8F28-41FB-9C85-DB98AA58CFAF}" type="presParOf" srcId="{599B2CC4-43D9-4C57-87BC-3952F986695A}" destId="{8C2D0199-7816-42B7-BD3D-154109827120}" srcOrd="2" destOrd="0" presId="urn:microsoft.com/office/officeart/2005/8/layout/default"/>
    <dgm:cxn modelId="{85BF36A8-C291-47E5-B37E-F596434E0993}" type="presParOf" srcId="{599B2CC4-43D9-4C57-87BC-3952F986695A}" destId="{4225A0C0-CA2B-4D1D-97E0-C28E3D4CC267}" srcOrd="3" destOrd="0" presId="urn:microsoft.com/office/officeart/2005/8/layout/default"/>
    <dgm:cxn modelId="{4E655080-9FC2-4E83-BEA5-431DA66E5340}" type="presParOf" srcId="{599B2CC4-43D9-4C57-87BC-3952F986695A}" destId="{E9B18A98-9680-4593-A7C7-9C0507A968C0}" srcOrd="4" destOrd="0" presId="urn:microsoft.com/office/officeart/2005/8/layout/default"/>
    <dgm:cxn modelId="{091F692C-220C-439D-A309-2D9310674177}" type="presParOf" srcId="{599B2CC4-43D9-4C57-87BC-3952F986695A}" destId="{248F961D-C2EC-4A60-9D33-62934F01AFA2}" srcOrd="5" destOrd="0" presId="urn:microsoft.com/office/officeart/2005/8/layout/default"/>
    <dgm:cxn modelId="{4D8ED6E5-159D-46F4-9DD8-0D7430EFAB9C}" type="presParOf" srcId="{599B2CC4-43D9-4C57-87BC-3952F986695A}" destId="{71013AF5-8187-4ADB-9D88-40AAAEB3BF13}" srcOrd="6" destOrd="0" presId="urn:microsoft.com/office/officeart/2005/8/layout/default"/>
    <dgm:cxn modelId="{9E6FA5B2-7EDA-4251-9DEE-D8F0600821F1}" type="presParOf" srcId="{599B2CC4-43D9-4C57-87BC-3952F986695A}" destId="{168ADE95-C1E6-4AB0-A7C1-3EBF79800F68}" srcOrd="7" destOrd="0" presId="urn:microsoft.com/office/officeart/2005/8/layout/default"/>
    <dgm:cxn modelId="{952A1BB8-2B39-4954-BFBF-1A8DE111AB76}" type="presParOf" srcId="{599B2CC4-43D9-4C57-87BC-3952F986695A}" destId="{94D9E872-099C-4236-A1D6-60FCBE17656B}" srcOrd="8" destOrd="0" presId="urn:microsoft.com/office/officeart/2005/8/layout/default"/>
    <dgm:cxn modelId="{B56C2749-CD5D-4880-BEC0-723ED5B2CD3D}" type="presParOf" srcId="{599B2CC4-43D9-4C57-87BC-3952F986695A}" destId="{F1E76C68-B559-4EE7-B192-7B2E5203ACC7}" srcOrd="9" destOrd="0" presId="urn:microsoft.com/office/officeart/2005/8/layout/default"/>
    <dgm:cxn modelId="{2D0DAFF7-2BBD-47C8-BD48-FC33F6489A49}" type="presParOf" srcId="{599B2CC4-43D9-4C57-87BC-3952F986695A}" destId="{704DF68C-67EB-44AE-A208-E9F92081A032}" srcOrd="10" destOrd="0" presId="urn:microsoft.com/office/officeart/2005/8/layout/default"/>
    <dgm:cxn modelId="{49519A0A-08DB-4011-B16F-55D06B7CCD76}" type="presParOf" srcId="{599B2CC4-43D9-4C57-87BC-3952F986695A}" destId="{8C0D966C-AB64-467D-B78F-9700BD76425A}" srcOrd="11" destOrd="0" presId="urn:microsoft.com/office/officeart/2005/8/layout/default"/>
    <dgm:cxn modelId="{C8204864-7D91-4D63-B724-D40228D3DCE8}" type="presParOf" srcId="{599B2CC4-43D9-4C57-87BC-3952F986695A}" destId="{F02E4492-A3B2-4432-ABE3-87A04096AB08}" srcOrd="12" destOrd="0" presId="urn:microsoft.com/office/officeart/2005/8/layout/default"/>
    <dgm:cxn modelId="{10396F62-F082-4ABD-835C-6045656C15CA}" type="presParOf" srcId="{599B2CC4-43D9-4C57-87BC-3952F986695A}" destId="{48E9A81C-68B4-4AFF-AD6D-9DA9CD66DABE}" srcOrd="13" destOrd="0" presId="urn:microsoft.com/office/officeart/2005/8/layout/default"/>
    <dgm:cxn modelId="{101B00EC-9AEF-4E18-84D6-85CC21501582}" type="presParOf" srcId="{599B2CC4-43D9-4C57-87BC-3952F986695A}" destId="{80AFAB97-4013-431D-8AA0-1FE12E8FC74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56B60-99FC-45BF-8175-ACF09EE27FFA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Score 2+ goals</a:t>
          </a:r>
        </a:p>
      </dsp:txBody>
      <dsp:txXfrm>
        <a:off x="3080" y="587032"/>
        <a:ext cx="2444055" cy="1466433"/>
      </dsp:txXfrm>
    </dsp:sp>
    <dsp:sp modelId="{8C2D0199-7816-42B7-BD3D-15410982712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1+ goals off set pieces</a:t>
          </a:r>
        </a:p>
      </dsp:txBody>
      <dsp:txXfrm>
        <a:off x="2691541" y="587032"/>
        <a:ext cx="2444055" cy="1466433"/>
      </dsp:txXfrm>
    </dsp:sp>
    <dsp:sp modelId="{E9B18A98-9680-4593-A7C7-9C0507A968C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Aggressive attacking 1/3</a:t>
          </a:r>
        </a:p>
      </dsp:txBody>
      <dsp:txXfrm>
        <a:off x="5380002" y="587032"/>
        <a:ext cx="2444055" cy="1466433"/>
      </dsp:txXfrm>
    </dsp:sp>
    <dsp:sp modelId="{71013AF5-8187-4ADB-9D88-40AAAEB3BF1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Mid 1/3 possession</a:t>
          </a:r>
        </a:p>
      </dsp:txBody>
      <dsp:txXfrm>
        <a:off x="8068463" y="587032"/>
        <a:ext cx="2444055" cy="1466433"/>
      </dsp:txXfrm>
    </dsp:sp>
    <dsp:sp modelId="{94D9E872-099C-4236-A1D6-60FCBE17656B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Win 50/50s</a:t>
          </a:r>
        </a:p>
      </dsp:txBody>
      <dsp:txXfrm>
        <a:off x="3080" y="2297871"/>
        <a:ext cx="2444055" cy="1466433"/>
      </dsp:txXfrm>
    </dsp:sp>
    <dsp:sp modelId="{704DF68C-67EB-44AE-A208-E9F92081A032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Discipline defensive 1/3</a:t>
          </a:r>
        </a:p>
      </dsp:txBody>
      <dsp:txXfrm>
        <a:off x="2691541" y="2297871"/>
        <a:ext cx="2444055" cy="1466433"/>
      </dsp:txXfrm>
    </dsp:sp>
    <dsp:sp modelId="{F02E4492-A3B2-4432-ABE3-87A04096AB08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 goals against from set pieces</a:t>
          </a:r>
        </a:p>
      </dsp:txBody>
      <dsp:txXfrm>
        <a:off x="5380002" y="2297871"/>
        <a:ext cx="2444055" cy="1466433"/>
      </dsp:txXfrm>
    </dsp:sp>
    <dsp:sp modelId="{80AFAB97-4013-431D-8AA0-1FE12E8FC74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 “Big 5” goals against</a:t>
          </a: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775F2-83F0-4DA1-81A9-65873D7B34D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7146-C1C8-444E-AE52-19A761CC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0FF20-3C14-4636-970C-8D3E9544C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0FF20-3C14-4636-970C-8D3E9544C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they want it, they just have to earn it.</a:t>
            </a:r>
          </a:p>
          <a:p>
            <a:r>
              <a:rPr lang="en-US" dirty="0"/>
              <a:t>No player “owns” a position. All positions are </a:t>
            </a:r>
            <a:r>
              <a:rPr lang="en-US" u="sng" dirty="0"/>
              <a:t>constantly</a:t>
            </a:r>
            <a:r>
              <a:rPr lang="en-US" dirty="0"/>
              <a:t> evaluated. </a:t>
            </a:r>
          </a:p>
          <a:p>
            <a:r>
              <a:rPr lang="en-US" dirty="0"/>
              <a:t>No player is “limited” in this program. Always opportunities.</a:t>
            </a:r>
          </a:p>
          <a:p>
            <a:r>
              <a:rPr lang="en-US" dirty="0"/>
              <a:t>Players </a:t>
            </a:r>
            <a:r>
              <a:rPr lang="en-US" b="1" dirty="0"/>
              <a:t>will be challenged and pushed beyond their own limits</a:t>
            </a:r>
          </a:p>
          <a:p>
            <a:r>
              <a:rPr lang="en-US" dirty="0"/>
              <a:t>Communication skills – players need to practice advocating for themselves first</a:t>
            </a:r>
          </a:p>
          <a:p>
            <a:r>
              <a:rPr lang="en-US" dirty="0"/>
              <a:t>Putting the “extra mile”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0FF20-3C14-4636-970C-8D3E9544C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0FF20-3C14-4636-970C-8D3E9544C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BA97-A14B-4B07-82C3-2D5350DB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7F4A-AF6B-4E25-92D9-A99D4FE9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281DE-3E72-4882-B684-32E8FA1D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14A39-2D33-4EA4-9E5D-CF4A2084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36DA2-EFB3-4112-B3A7-1923A8F2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9671-EB6E-4AB0-8588-004B1D25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D949A-520C-4A30-9E68-2F48AA7E2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8E53-7CDA-4421-8EBD-1EFD1A92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FDD6B-5A71-42BF-A29A-779FB11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92F0-5F9A-4DCB-85B4-D68A6ADA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DD0BF-148B-4A7C-A4DB-A0738E59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A1D9F-7D6D-48AD-BFD4-6E05CF755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8FB8-45C3-4FBE-9EAF-9E66D649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56F45-B609-44A6-80D2-5BCD225D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3310-9483-40F5-A0F7-1BD3C8A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9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AEFE-7D25-4619-AFE8-D2DCF1E7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7DC7-E01D-4554-8251-C1F9E3EA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6624-BF2F-4B4C-A48E-A188002B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9700-62CA-49D3-8FC2-4FB463EA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4EE20-2191-479A-9EA9-A10C67A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5ED3-0748-459C-B311-0FF6B0B2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AA861-D3CF-46D8-B17F-9762C4BC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3085-C4E9-437D-B7AE-1A987CA2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A61E-7B69-4B69-9E2D-9137E5EF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CCB31-17EC-470A-8CCA-9CBAE00A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D5BA-209D-48D4-80A4-5CB9090B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806A-B944-49F6-AFF3-3147A8556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1F58E-5890-4136-B941-C7E7D5403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500C6-EFD0-4317-B006-045F6EAE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23C12-DBB0-4152-8824-48ED7395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81B2-B6D5-4BEE-A2C9-A6331644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F05E-C0F4-4ECD-83B3-087F8800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9F5CD-A069-45EC-A97C-6832FA7B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03564-FEDE-49DA-86FB-FBBBC50A5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FCF8A-695E-4F13-93F7-7099E0567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0AD66-7A94-4323-B664-CBF6A73EB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998D5-DB04-467F-B455-005638A7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D4F4B-45BF-489D-BD33-85A2D739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A19B8-FD87-4ACB-9E81-6EEB92DC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2040-6A7A-4E7E-B9A5-BE8724EB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0A479-4856-46FA-A600-A8A50917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B0D29-4998-4082-AD77-822B660E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732D-5858-4D29-9C2F-09418ECF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89488-E5B9-462D-820B-CE537558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9F35-02BB-4135-B1F7-86401297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A384A-32BF-468C-B283-BC066057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1E69-9138-4DB6-BEDE-5C4DF598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6977-1091-423A-90FD-0A67C503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54CE8-5F7A-498E-815E-9CA1845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80564-FA4F-401A-9F19-26E1A710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58F65-9265-4A44-B3B0-F27A66C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87648-62A2-4864-AAA4-BAB7344B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46B1-A4A3-496F-BB99-C2ADC1AF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ACC74-85FC-494E-91C2-E9A7ABC90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BF2F3-4D62-4EE1-99A5-6896CCB6A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AF884-0C55-4149-A10B-A26D1052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D0C0-DA68-49EB-994D-23E365F8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FEFC-9613-41C1-827F-3F24A6FE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42660-C632-4B50-A033-9F7FFAFB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D447E-6B53-41B1-AE7D-B8AF4C8B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0FBB-E244-4439-BCE7-EBE12CB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21F1-31BD-40BF-90CC-80C096E125F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E520-099F-4C09-A395-6318096D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AD06-2AF3-46A6-818E-6DDA8C739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A879-433E-461E-94E4-97123809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lion-222033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erra.org/parents-students/fees-forms/eligibility" TargetMode="External"/><Relationship Id="rId2" Type="http://schemas.openxmlformats.org/officeDocument/2006/relationships/hyperlink" Target="https://www.athleticclearan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mammal, big cat, lion, brown&#10;&#10;Description automatically generated">
            <a:extLst>
              <a:ext uri="{FF2B5EF4-FFF2-40B4-BE49-F238E27FC236}">
                <a16:creationId xmlns:a16="http://schemas.microsoft.com/office/drawing/2014/main" id="{7B01281E-F4CA-461B-93A8-2529C8307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61962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1976"/>
            <a:ext cx="9144000" cy="143732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masis MT Pro Black" panose="020B0604020202020204" pitchFamily="18" charset="0"/>
              </a:rPr>
              <a:t>JSerra Girls Soccer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299"/>
            <a:ext cx="9144000" cy="10737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masis MT Pro Black" panose="02040A04050005020304" pitchFamily="18" charset="0"/>
              </a:rPr>
              <a:t>Varsity</a:t>
            </a:r>
          </a:p>
          <a:p>
            <a:endParaRPr lang="en-US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9CE2FE-E51F-BE6F-33EB-26A8D882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7522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5FC92B-9215-93CE-69B3-EE7C4952F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3219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Uniforms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8A91E-296D-5AAD-9130-F15281F34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95648"/>
            <a:ext cx="5183188" cy="3545305"/>
          </a:xfrm>
        </p:spPr>
        <p:txBody>
          <a:bodyPr/>
          <a:lstStyle/>
          <a:p>
            <a:r>
              <a:rPr lang="en-US" dirty="0"/>
              <a:t>Home Kit</a:t>
            </a:r>
          </a:p>
          <a:p>
            <a:pPr lvl="1"/>
            <a:r>
              <a:rPr lang="en-US" dirty="0"/>
              <a:t>Black jersey</a:t>
            </a:r>
          </a:p>
          <a:p>
            <a:pPr lvl="1"/>
            <a:r>
              <a:rPr lang="en-US" dirty="0"/>
              <a:t>Black shorts</a:t>
            </a:r>
          </a:p>
          <a:p>
            <a:pPr lvl="1"/>
            <a:r>
              <a:rPr lang="en-US" dirty="0"/>
              <a:t>Black socks</a:t>
            </a:r>
          </a:p>
          <a:p>
            <a:r>
              <a:rPr lang="en-US" dirty="0"/>
              <a:t>Away Kit</a:t>
            </a:r>
          </a:p>
          <a:p>
            <a:pPr lvl="1"/>
            <a:r>
              <a:rPr lang="en-US" dirty="0"/>
              <a:t>White jersey</a:t>
            </a:r>
          </a:p>
          <a:p>
            <a:pPr lvl="1"/>
            <a:r>
              <a:rPr lang="en-US" dirty="0"/>
              <a:t>Crimson shorts</a:t>
            </a:r>
          </a:p>
          <a:p>
            <a:pPr lvl="1"/>
            <a:r>
              <a:rPr lang="en-US" dirty="0"/>
              <a:t>White socks</a:t>
            </a:r>
          </a:p>
          <a:p>
            <a:pPr lvl="1"/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3C5BFE7-4DAC-F320-76A5-E3D86B54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913194"/>
            <a:ext cx="10515600" cy="1325563"/>
          </a:xfrm>
        </p:spPr>
        <p:txBody>
          <a:bodyPr/>
          <a:lstStyle/>
          <a:p>
            <a:r>
              <a:rPr lang="en-US" sz="4400" dirty="0"/>
              <a:t>Soccer Gear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028C96-1C0C-EF93-E733-78314E45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995648"/>
            <a:ext cx="5157787" cy="3029368"/>
          </a:xfrm>
        </p:spPr>
        <p:txBody>
          <a:bodyPr/>
          <a:lstStyle/>
          <a:p>
            <a:r>
              <a:rPr lang="en-US" dirty="0"/>
              <a:t>Crimson tops</a:t>
            </a:r>
          </a:p>
          <a:p>
            <a:pPr lvl="1"/>
            <a:r>
              <a:rPr lang="en-US" dirty="0"/>
              <a:t>2 SS</a:t>
            </a:r>
          </a:p>
          <a:p>
            <a:pPr lvl="1"/>
            <a:r>
              <a:rPr lang="en-US" dirty="0"/>
              <a:t>1 LS</a:t>
            </a:r>
          </a:p>
          <a:p>
            <a:r>
              <a:rPr lang="en-US" dirty="0"/>
              <a:t>2 black shorts</a:t>
            </a:r>
          </a:p>
          <a:p>
            <a:r>
              <a:rPr lang="en-US" dirty="0"/>
              <a:t>2 black crew socks</a:t>
            </a:r>
          </a:p>
          <a:p>
            <a:r>
              <a:rPr lang="en-US" dirty="0"/>
              <a:t>1 backpack</a:t>
            </a:r>
          </a:p>
        </p:txBody>
      </p:sp>
    </p:spTree>
    <p:extLst>
      <p:ext uri="{BB962C8B-B14F-4D97-AF65-F5344CB8AC3E}">
        <p14:creationId xmlns:p14="http://schemas.microsoft.com/office/powerpoint/2010/main" val="124461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3C5BFE7-4DAC-F320-76A5-E3D86B54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20823"/>
            <a:ext cx="10515600" cy="1325563"/>
          </a:xfrm>
        </p:spPr>
        <p:txBody>
          <a:bodyPr/>
          <a:lstStyle/>
          <a:p>
            <a:r>
              <a:rPr lang="en-US" sz="4400" dirty="0"/>
              <a:t>Photo Day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028C96-1C0C-EF93-E733-78314E45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455"/>
            <a:ext cx="10515600" cy="3876507"/>
          </a:xfrm>
        </p:spPr>
        <p:txBody>
          <a:bodyPr/>
          <a:lstStyle/>
          <a:p>
            <a:r>
              <a:rPr lang="en-US" dirty="0"/>
              <a:t>Black uniforms</a:t>
            </a:r>
          </a:p>
          <a:p>
            <a:r>
              <a:rPr lang="en-US" dirty="0"/>
              <a:t>Wear cleats!</a:t>
            </a:r>
          </a:p>
          <a:p>
            <a:r>
              <a:rPr lang="en-US" dirty="0"/>
              <a:t>Nov. 28 after school</a:t>
            </a:r>
          </a:p>
          <a:p>
            <a:r>
              <a:rPr lang="en-US" dirty="0"/>
              <a:t>3:30-5:30pm</a:t>
            </a:r>
          </a:p>
          <a:p>
            <a:r>
              <a:rPr lang="en-US" dirty="0"/>
              <a:t>Individual photo &amp; team photos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8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3C5BFE7-4DAC-F320-76A5-E3D86B54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20823"/>
            <a:ext cx="10515600" cy="1325563"/>
          </a:xfrm>
        </p:spPr>
        <p:txBody>
          <a:bodyPr/>
          <a:lstStyle/>
          <a:p>
            <a:r>
              <a:rPr lang="en-US" sz="4400" dirty="0"/>
              <a:t>Scrimmages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028C96-1C0C-EF93-E733-78314E45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455"/>
            <a:ext cx="10515600" cy="3876507"/>
          </a:xfrm>
        </p:spPr>
        <p:txBody>
          <a:bodyPr/>
          <a:lstStyle/>
          <a:p>
            <a:r>
              <a:rPr lang="en-US" dirty="0"/>
              <a:t>Expect you to play </a:t>
            </a:r>
          </a:p>
          <a:p>
            <a:r>
              <a:rPr lang="en-US" dirty="0"/>
              <a:t>20 min max. </a:t>
            </a:r>
          </a:p>
          <a:p>
            <a:r>
              <a:rPr lang="en-US" dirty="0"/>
              <a:t>Don’t care about the score</a:t>
            </a:r>
          </a:p>
          <a:p>
            <a:r>
              <a:rPr lang="en-US" dirty="0"/>
              <a:t>Team chemistry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192339"/>
            <a:ext cx="9758680" cy="4523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Blast Athletics</a:t>
            </a:r>
          </a:p>
          <a:p>
            <a:r>
              <a:rPr lang="en-US" dirty="0"/>
              <a:t>Every student-athlete needs to send 20 emails to family and friends via Blast</a:t>
            </a:r>
          </a:p>
          <a:p>
            <a:r>
              <a:rPr lang="en-US" dirty="0"/>
              <a:t>Email should entail supporting them and keeping up with their success using Blast Athletics and JSerra girls’ soccer social media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Blast Athletics Fundraising Softball (@Blastsoftball_) | Twitter">
            <a:extLst>
              <a:ext uri="{FF2B5EF4-FFF2-40B4-BE49-F238E27FC236}">
                <a16:creationId xmlns:a16="http://schemas.microsoft.com/office/drawing/2014/main" id="{AC60355A-4DAA-4A86-B40F-5E4D1FE2E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3" b="36800"/>
          <a:stretch/>
        </p:blipFill>
        <p:spPr bwMode="auto">
          <a:xfrm>
            <a:off x="6175375" y="804277"/>
            <a:ext cx="4990465" cy="145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392362"/>
            <a:ext cx="4856480" cy="4323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Christmas tree sale</a:t>
            </a:r>
          </a:p>
          <a:p>
            <a:r>
              <a:rPr lang="en-US" dirty="0"/>
              <a:t>Any sale contributes to your fundraising</a:t>
            </a:r>
          </a:p>
          <a:p>
            <a:r>
              <a:rPr lang="en-US" dirty="0"/>
              <a:t>$20/item purchased</a:t>
            </a:r>
          </a:p>
          <a:p>
            <a:r>
              <a:rPr lang="en-US" dirty="0"/>
              <a:t>Players keep track of sales and correspond with Coach Brown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61B0BE0-C69F-B0F0-1681-E5E15301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553688"/>
            <a:ext cx="4760201" cy="61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192339"/>
            <a:ext cx="9758680" cy="4523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Lion Showcase</a:t>
            </a:r>
          </a:p>
          <a:p>
            <a:r>
              <a:rPr lang="en-US" dirty="0"/>
              <a:t>2 inner squad games </a:t>
            </a:r>
          </a:p>
          <a:p>
            <a:r>
              <a:rPr lang="en-US" dirty="0"/>
              <a:t>35-min halves </a:t>
            </a:r>
          </a:p>
          <a:p>
            <a:r>
              <a:rPr lang="en-US" dirty="0"/>
              <a:t>Fundraising based on stats per team (goals, shots, saves)</a:t>
            </a:r>
          </a:p>
          <a:p>
            <a:r>
              <a:rPr lang="en-US" dirty="0"/>
              <a:t>Parents vs. players PK shootout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F854-0DEB-90ED-5CDF-AED72CC47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8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58" y="866776"/>
            <a:ext cx="10515600" cy="1325563"/>
          </a:xfrm>
        </p:spPr>
        <p:txBody>
          <a:bodyPr/>
          <a:lstStyle/>
          <a:p>
            <a:r>
              <a:rPr lang="en-US" dirty="0"/>
              <a:t>Passing Communication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7BC727-5507-A286-1FCD-E32095E9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60" y="1829976"/>
            <a:ext cx="10515600" cy="5028023"/>
          </a:xfrm>
        </p:spPr>
        <p:txBody>
          <a:bodyPr>
            <a:normAutofit/>
          </a:bodyPr>
          <a:lstStyle/>
          <a:p>
            <a:r>
              <a:rPr lang="en-US" b="1" dirty="0"/>
              <a:t>‘TURN’</a:t>
            </a:r>
          </a:p>
          <a:p>
            <a:pPr lvl="1"/>
            <a:r>
              <a:rPr lang="en-US" dirty="0"/>
              <a:t>Turn your body with the ball, while ball moves in given direction</a:t>
            </a:r>
          </a:p>
          <a:p>
            <a:r>
              <a:rPr lang="en-US" b="1" dirty="0"/>
              <a:t>‘FACE’</a:t>
            </a:r>
          </a:p>
          <a:p>
            <a:pPr lvl="1"/>
            <a:r>
              <a:rPr lang="en-US" dirty="0"/>
              <a:t>It is NOT ‘turn’</a:t>
            </a:r>
          </a:p>
          <a:p>
            <a:pPr lvl="1"/>
            <a:r>
              <a:rPr lang="en-US" dirty="0"/>
              <a:t>Ball is stagnant, while you turn your body to face the field</a:t>
            </a:r>
          </a:p>
          <a:p>
            <a:r>
              <a:rPr lang="en-US" b="1" dirty="0"/>
              <a:t>‘TIME’</a:t>
            </a:r>
          </a:p>
          <a:p>
            <a:pPr lvl="1"/>
            <a:r>
              <a:rPr lang="en-US" dirty="0"/>
              <a:t>You have time to make your own decisions</a:t>
            </a:r>
          </a:p>
          <a:p>
            <a:pPr lvl="1"/>
            <a:r>
              <a:rPr lang="en-US" dirty="0"/>
              <a:t>Does not mean to be lax</a:t>
            </a:r>
          </a:p>
          <a:p>
            <a:r>
              <a:rPr lang="en-US" b="1" dirty="0"/>
              <a:t>‘MAN ON’</a:t>
            </a:r>
          </a:p>
          <a:p>
            <a:pPr lvl="1"/>
            <a:r>
              <a:rPr lang="en-US" dirty="0"/>
              <a:t>You have pressure around you</a:t>
            </a:r>
          </a:p>
          <a:p>
            <a:pPr lvl="1"/>
            <a:r>
              <a:rPr lang="en-US" dirty="0"/>
              <a:t>Be prepared to protect ball, lay off, or flick to advance</a:t>
            </a:r>
          </a:p>
        </p:txBody>
      </p:sp>
    </p:spTree>
    <p:extLst>
      <p:ext uri="{BB962C8B-B14F-4D97-AF65-F5344CB8AC3E}">
        <p14:creationId xmlns:p14="http://schemas.microsoft.com/office/powerpoint/2010/main" val="21681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58" y="866776"/>
            <a:ext cx="10515600" cy="1325563"/>
          </a:xfrm>
        </p:spPr>
        <p:txBody>
          <a:bodyPr/>
          <a:lstStyle/>
          <a:p>
            <a:r>
              <a:rPr lang="en-US" dirty="0"/>
              <a:t>Possession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7BC727-5507-A286-1FCD-E32095E9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60" y="2018805"/>
            <a:ext cx="10515600" cy="4839194"/>
          </a:xfrm>
        </p:spPr>
        <p:txBody>
          <a:bodyPr>
            <a:normAutofit/>
          </a:bodyPr>
          <a:lstStyle/>
          <a:p>
            <a:r>
              <a:rPr lang="en-US" dirty="0"/>
              <a:t>Pass with a purpose</a:t>
            </a:r>
          </a:p>
          <a:p>
            <a:r>
              <a:rPr lang="en-US" dirty="0"/>
              <a:t>Communicate that purpose to your teammates</a:t>
            </a:r>
          </a:p>
          <a:p>
            <a:r>
              <a:rPr lang="en-US" dirty="0"/>
              <a:t>Most move after any pass you make</a:t>
            </a:r>
          </a:p>
          <a:p>
            <a:pPr lvl="1"/>
            <a:r>
              <a:rPr lang="en-US" dirty="0"/>
              <a:t>Job is not done just because you completed a pass</a:t>
            </a:r>
          </a:p>
          <a:p>
            <a:r>
              <a:rPr lang="en-US" b="1" u="sng" dirty="0"/>
              <a:t>Want the ball!</a:t>
            </a:r>
          </a:p>
          <a:p>
            <a:pPr marL="0" indent="0">
              <a:buNone/>
            </a:pPr>
            <a:r>
              <a:rPr lang="en-US" i="1" dirty="0"/>
              <a:t>Defaults: </a:t>
            </a:r>
          </a:p>
          <a:p>
            <a:r>
              <a:rPr lang="en-US" i="1" u="sng" dirty="0"/>
              <a:t>Opposite side center back </a:t>
            </a:r>
            <a:r>
              <a:rPr lang="en-US" i="1" dirty="0"/>
              <a:t>(usually center </a:t>
            </a:r>
            <a:r>
              <a:rPr lang="en-US" i="1" dirty="0" err="1"/>
              <a:t>mids</a:t>
            </a:r>
            <a:r>
              <a:rPr lang="en-US" i="1" dirty="0"/>
              <a:t>)</a:t>
            </a:r>
            <a:endParaRPr lang="en-US" i="1" u="sng" dirty="0"/>
          </a:p>
          <a:p>
            <a:r>
              <a:rPr lang="en-US" i="1" dirty="0"/>
              <a:t>Release pressure- high and wide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49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515600" cy="1325563"/>
          </a:xfrm>
        </p:spPr>
        <p:txBody>
          <a:bodyPr/>
          <a:lstStyle/>
          <a:p>
            <a:r>
              <a:rPr lang="en-US" dirty="0"/>
              <a:t>Defending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7BC727-5507-A286-1FCD-E32095E9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815"/>
            <a:ext cx="5181600" cy="3778147"/>
          </a:xfrm>
        </p:spPr>
        <p:txBody>
          <a:bodyPr>
            <a:normAutofit/>
          </a:bodyPr>
          <a:lstStyle/>
          <a:p>
            <a:r>
              <a:rPr lang="en-US" b="1" dirty="0"/>
              <a:t>Make a Play</a:t>
            </a:r>
          </a:p>
          <a:p>
            <a:pPr lvl="1"/>
            <a:r>
              <a:rPr lang="en-US" dirty="0"/>
              <a:t>1v1 defending</a:t>
            </a:r>
          </a:p>
          <a:p>
            <a:pPr lvl="1"/>
            <a:r>
              <a:rPr lang="en-US" dirty="0"/>
              <a:t>Win the 50/50</a:t>
            </a:r>
          </a:p>
          <a:p>
            <a:pPr lvl="1"/>
            <a:r>
              <a:rPr lang="en-US" dirty="0"/>
              <a:t>Foul</a:t>
            </a:r>
          </a:p>
          <a:p>
            <a:r>
              <a:rPr lang="en-US" b="1" dirty="0"/>
              <a:t>Play them offsides</a:t>
            </a:r>
          </a:p>
          <a:p>
            <a:pPr lvl="1"/>
            <a:r>
              <a:rPr lang="en-US" dirty="0"/>
              <a:t>Never do this near the half-line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B5EC-3A41-D546-580B-8D243DA3B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8815"/>
            <a:ext cx="5181600" cy="3778148"/>
          </a:xfrm>
        </p:spPr>
        <p:txBody>
          <a:bodyPr/>
          <a:lstStyle/>
          <a:p>
            <a:r>
              <a:rPr lang="en-US" b="1" dirty="0"/>
              <a:t>Race back</a:t>
            </a:r>
          </a:p>
          <a:p>
            <a:pPr lvl="1"/>
            <a:r>
              <a:rPr lang="en-US" dirty="0"/>
              <a:t>Sprint directly towards your goal</a:t>
            </a:r>
          </a:p>
          <a:p>
            <a:pPr lvl="1"/>
            <a:r>
              <a:rPr lang="en-US" dirty="0"/>
              <a:t>Usually on counter attacks</a:t>
            </a:r>
          </a:p>
          <a:p>
            <a:r>
              <a:rPr lang="en-US" b="1" dirty="0"/>
              <a:t>Delay </a:t>
            </a:r>
            <a:r>
              <a:rPr lang="en-US" b="1" i="1" dirty="0"/>
              <a:t>(default)</a:t>
            </a:r>
          </a:p>
          <a:p>
            <a:pPr lvl="1"/>
            <a:r>
              <a:rPr lang="en-US" dirty="0"/>
              <a:t>Keep everything in front of you</a:t>
            </a:r>
          </a:p>
          <a:p>
            <a:pPr lvl="1"/>
            <a:r>
              <a:rPr lang="en-US" dirty="0"/>
              <a:t>Give time to get numbers defensively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Coaches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17" y="2190249"/>
            <a:ext cx="7779834" cy="442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Anjel Brown </a:t>
            </a:r>
          </a:p>
          <a:p>
            <a:r>
              <a:rPr lang="en-US" dirty="0"/>
              <a:t>Head Varsity Coach &amp; Program Coordinator</a:t>
            </a:r>
          </a:p>
          <a:p>
            <a:r>
              <a:rPr lang="en-US" dirty="0"/>
              <a:t>SCU student-athlete alumni</a:t>
            </a:r>
          </a:p>
          <a:p>
            <a:pPr lvl="1"/>
            <a:r>
              <a:rPr lang="en-US" dirty="0"/>
              <a:t>Starting defender on top 10 college team in the nation</a:t>
            </a:r>
          </a:p>
          <a:p>
            <a:r>
              <a:rPr lang="en-US" dirty="0"/>
              <a:t>Played professionally overseas </a:t>
            </a:r>
            <a:r>
              <a:rPr lang="en-US" i="1" dirty="0"/>
              <a:t>(~3 </a:t>
            </a:r>
            <a:r>
              <a:rPr lang="en-US" i="1" dirty="0" err="1"/>
              <a:t>yrs</a:t>
            </a:r>
            <a:r>
              <a:rPr lang="en-US" i="1" dirty="0"/>
              <a:t>)</a:t>
            </a:r>
          </a:p>
          <a:p>
            <a:r>
              <a:rPr lang="en-US" dirty="0"/>
              <a:t>So Cal Blues native</a:t>
            </a:r>
          </a:p>
          <a:p>
            <a:r>
              <a:rPr lang="en-US" dirty="0"/>
              <a:t>HS Valedictorian, NHS, club president, 2 jobs, club, and high school soccer</a:t>
            </a:r>
          </a:p>
          <a:p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Anjelyka Brown ">
            <a:extLst>
              <a:ext uri="{FF2B5EF4-FFF2-40B4-BE49-F238E27FC236}">
                <a16:creationId xmlns:a16="http://schemas.microsoft.com/office/drawing/2014/main" id="{A9CC048C-2965-103A-A244-A353F92D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34" y="653550"/>
            <a:ext cx="2000483" cy="24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jel Brown - Hudl">
            <a:extLst>
              <a:ext uri="{FF2B5EF4-FFF2-40B4-BE49-F238E27FC236}">
                <a16:creationId xmlns:a16="http://schemas.microsoft.com/office/drawing/2014/main" id="{F22054D4-3E12-FF39-9488-8B848093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15" y="4630727"/>
            <a:ext cx="3109610" cy="20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nta Clara University - Wikipedia">
            <a:extLst>
              <a:ext uri="{FF2B5EF4-FFF2-40B4-BE49-F238E27FC236}">
                <a16:creationId xmlns:a16="http://schemas.microsoft.com/office/drawing/2014/main" id="{9579C563-3D7F-634A-4840-EAD0F09F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95" y="1031916"/>
            <a:ext cx="1205028" cy="12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9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1018381"/>
            <a:ext cx="10515600" cy="1325563"/>
          </a:xfrm>
        </p:spPr>
        <p:txBody>
          <a:bodyPr/>
          <a:lstStyle/>
          <a:p>
            <a:r>
              <a:rPr lang="en-US" dirty="0"/>
              <a:t>Goal Kicks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A641E1-D60C-1809-B390-99661FE5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260394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Our GKs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7BC727-5507-A286-1FCD-E32095E98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3173412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Purpose is to advance the ball</a:t>
            </a:r>
          </a:p>
          <a:p>
            <a:r>
              <a:rPr lang="en-US" dirty="0"/>
              <a:t>Front an opponent (aggressively)</a:t>
            </a:r>
          </a:p>
          <a:p>
            <a:r>
              <a:rPr lang="en-US" dirty="0"/>
              <a:t>Back up into them as ball approaches</a:t>
            </a:r>
          </a:p>
          <a:p>
            <a:r>
              <a:rPr lang="en-US" dirty="0"/>
              <a:t>Flicks to continue advancement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6EDD2A-5FAA-220A-6C34-22F49CE9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2254049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Their GKs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B5EC-3A41-D546-580B-8D243DA3B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48310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 50/50 ball</a:t>
            </a:r>
          </a:p>
          <a:p>
            <a:r>
              <a:rPr lang="en-US" dirty="0"/>
              <a:t>Unmark yourself</a:t>
            </a:r>
          </a:p>
          <a:p>
            <a:r>
              <a:rPr lang="en-US" dirty="0"/>
              <a:t>Give space and time to step in</a:t>
            </a:r>
          </a:p>
          <a:p>
            <a:r>
              <a:rPr lang="en-US" dirty="0"/>
              <a:t>Defensive holding-</a:t>
            </a:r>
            <a:r>
              <a:rPr lang="en-US" dirty="0" err="1"/>
              <a:t>mids</a:t>
            </a:r>
            <a:r>
              <a:rPr lang="en-US" dirty="0"/>
              <a:t> mostly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ED4E5DD-B2E4-1A19-945F-DB27876F28D4}"/>
              </a:ext>
            </a:extLst>
          </p:cNvPr>
          <p:cNvSpPr txBox="1">
            <a:spLocks/>
          </p:cNvSpPr>
          <p:nvPr/>
        </p:nvSpPr>
        <p:spPr>
          <a:xfrm>
            <a:off x="1523365" y="88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Keys to the Game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27A6DC54-0CAD-3782-D26A-E2D9B584C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148204"/>
              </p:ext>
            </p:extLst>
          </p:nvPr>
        </p:nvGraphicFramePr>
        <p:xfrm>
          <a:off x="838517" y="18399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76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Coaches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066776"/>
            <a:ext cx="9677400" cy="442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Megan Jesolva </a:t>
            </a:r>
          </a:p>
          <a:p>
            <a:r>
              <a:rPr lang="en-US" dirty="0"/>
              <a:t>Assistant Varsity Coach</a:t>
            </a:r>
          </a:p>
          <a:p>
            <a:r>
              <a:rPr lang="en-US" dirty="0"/>
              <a:t>Cal student-athlete alumni</a:t>
            </a:r>
          </a:p>
          <a:p>
            <a:r>
              <a:rPr lang="en-US" dirty="0"/>
              <a:t>Played professionally for 3 years</a:t>
            </a:r>
          </a:p>
          <a:p>
            <a:r>
              <a:rPr lang="en-US" dirty="0"/>
              <a:t>Youth national camps U15-U23</a:t>
            </a:r>
          </a:p>
          <a:p>
            <a:r>
              <a:rPr lang="en-US" dirty="0"/>
              <a:t>Slammers FC native</a:t>
            </a:r>
          </a:p>
          <a:p>
            <a:r>
              <a:rPr lang="en-US" dirty="0"/>
              <a:t>Certified yoga instructor</a:t>
            </a:r>
          </a:p>
          <a:p>
            <a:r>
              <a:rPr lang="en-US" dirty="0"/>
              <a:t>Marathon runner (qualified for Boston)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Megan Jesolva - Home | Facebook">
            <a:extLst>
              <a:ext uri="{FF2B5EF4-FFF2-40B4-BE49-F238E27FC236}">
                <a16:creationId xmlns:a16="http://schemas.microsoft.com/office/drawing/2014/main" id="{5B74768E-CE92-6DAF-3985-8F965165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52" y="1066799"/>
            <a:ext cx="2557099" cy="28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lley L Cox | Cal Women's Soccer vs Oregon State">
            <a:extLst>
              <a:ext uri="{FF2B5EF4-FFF2-40B4-BE49-F238E27FC236}">
                <a16:creationId xmlns:a16="http://schemas.microsoft.com/office/drawing/2014/main" id="{5B3C7475-5D9D-5BA2-D444-B57FBEB1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63" y="4270917"/>
            <a:ext cx="3226782" cy="21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4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About the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083443"/>
            <a:ext cx="9758680" cy="436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Pride Pals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Varsity players get JV and Frosh player to support throughout the season</a:t>
            </a:r>
          </a:p>
          <a:p>
            <a:r>
              <a:rPr lang="en-US" dirty="0"/>
              <a:t>Write each other pregame pump-up letters</a:t>
            </a:r>
          </a:p>
          <a:p>
            <a:r>
              <a:rPr lang="en-US" dirty="0"/>
              <a:t>Exchange contact info as a mentor/friend</a:t>
            </a:r>
          </a:p>
          <a:p>
            <a:r>
              <a:rPr lang="en-US" dirty="0"/>
              <a:t>Keeps all teams connected– 3 teams= 1 program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About the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192339"/>
            <a:ext cx="9758680" cy="4256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ALL IN</a:t>
            </a:r>
          </a:p>
          <a:p>
            <a:pPr marL="0" indent="0">
              <a:buNone/>
            </a:pPr>
            <a:r>
              <a:rPr lang="en-US" dirty="0"/>
              <a:t>Accountability on your actions &amp; behavior</a:t>
            </a:r>
          </a:p>
          <a:p>
            <a:pPr marL="0" indent="0">
              <a:buNone/>
            </a:pPr>
            <a:r>
              <a:rPr lang="en-US" dirty="0"/>
              <a:t>Limitless mentality</a:t>
            </a:r>
          </a:p>
          <a:p>
            <a:pPr marL="0" indent="0">
              <a:buNone/>
            </a:pPr>
            <a:r>
              <a:rPr lang="en-US" dirty="0"/>
              <a:t>Lion pride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Independent growth for dependent success</a:t>
            </a:r>
          </a:p>
          <a:p>
            <a:pPr marL="0" indent="0">
              <a:buNone/>
            </a:pPr>
            <a:r>
              <a:rPr lang="en-US" dirty="0"/>
              <a:t>Never give up on yourself or your team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About the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065867"/>
            <a:ext cx="9758680" cy="4382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Philosophy</a:t>
            </a:r>
          </a:p>
          <a:p>
            <a:r>
              <a:rPr lang="en-US" dirty="0"/>
              <a:t>ALL IN</a:t>
            </a:r>
          </a:p>
          <a:p>
            <a:r>
              <a:rPr lang="en-US" dirty="0"/>
              <a:t>Practice attendance</a:t>
            </a:r>
          </a:p>
          <a:p>
            <a:r>
              <a:rPr lang="en-US" dirty="0"/>
              <a:t>Attitude &amp; effort</a:t>
            </a:r>
          </a:p>
          <a:p>
            <a:r>
              <a:rPr lang="en-US" dirty="0"/>
              <a:t>Coachable </a:t>
            </a:r>
          </a:p>
          <a:p>
            <a:r>
              <a:rPr lang="en-US" dirty="0"/>
              <a:t>Determination </a:t>
            </a:r>
            <a:r>
              <a:rPr lang="en-US" sz="2400" i="1" dirty="0"/>
              <a:t>(each player is in control of their own playing time)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About the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065867"/>
            <a:ext cx="9758680" cy="4792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Requirements</a:t>
            </a:r>
            <a:endParaRPr lang="en-US" dirty="0"/>
          </a:p>
          <a:p>
            <a:r>
              <a:rPr lang="en-US" dirty="0"/>
              <a:t>Academics: 2.5 GPA</a:t>
            </a:r>
          </a:p>
          <a:p>
            <a:r>
              <a:rPr lang="en-US" dirty="0"/>
              <a:t>Trust/respect one another</a:t>
            </a:r>
          </a:p>
          <a:p>
            <a:r>
              <a:rPr lang="en-US" dirty="0"/>
              <a:t>Advocate for yourself &amp; practice effective, healthy communication</a:t>
            </a:r>
          </a:p>
          <a:p>
            <a:r>
              <a:rPr lang="en-US" dirty="0"/>
              <a:t>Face adversity/embrace opportunities</a:t>
            </a:r>
          </a:p>
          <a:p>
            <a:r>
              <a:rPr lang="en-US" dirty="0"/>
              <a:t>2 coaches’ evaluation meetings in the season (mid-preseason and end of season)</a:t>
            </a:r>
          </a:p>
          <a:p>
            <a:endParaRPr lang="en-US" sz="2000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Athletic 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587" y="2083752"/>
            <a:ext cx="9758680" cy="4574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Athletic Clearance</a:t>
            </a:r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2"/>
              </a:rPr>
              <a:t>https://www.athleticclearance.com/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Click on “California”</a:t>
            </a:r>
          </a:p>
          <a:p>
            <a:pPr lvl="1"/>
            <a:r>
              <a:rPr lang="en-US" dirty="0"/>
              <a:t>Click on “Register”</a:t>
            </a:r>
          </a:p>
          <a:p>
            <a:pPr lvl="1"/>
            <a:r>
              <a:rPr lang="en-US" dirty="0"/>
              <a:t>Once registered and logged in, click “Start Clearance Here”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Print Confirmation Page to turn in to Athletic Training Department</a:t>
            </a:r>
          </a:p>
          <a:p>
            <a:pPr marL="0" indent="0">
              <a:buNone/>
            </a:pPr>
            <a:r>
              <a:rPr lang="en-US" dirty="0"/>
              <a:t>Physical Examination submitted to Athletic Clearance</a:t>
            </a:r>
            <a:endParaRPr lang="en-US" sz="2000" dirty="0"/>
          </a:p>
          <a:p>
            <a:pPr marL="0" indent="0">
              <a:buNone/>
            </a:pPr>
            <a:r>
              <a:rPr lang="en-US" sz="1600" dirty="0"/>
              <a:t>Website with more information: </a:t>
            </a:r>
            <a:r>
              <a:rPr lang="en-US" sz="1600" dirty="0">
                <a:hlinkClick r:id="rId3"/>
              </a:rPr>
              <a:t>https://www.jserra.org/parents-students/fees-forms/eligibility</a:t>
            </a:r>
            <a:r>
              <a:rPr lang="en-US" sz="1600" dirty="0"/>
              <a:t> 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189-EB1B-44E3-8A4E-3699DFF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866776"/>
            <a:ext cx="10444480" cy="1325563"/>
          </a:xfrm>
        </p:spPr>
        <p:txBody>
          <a:bodyPr/>
          <a:lstStyle/>
          <a:p>
            <a:r>
              <a:rPr lang="en-US" dirty="0"/>
              <a:t>Athletic 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8B8C0-7A8F-405E-90F4-B3F32A2C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2192339"/>
            <a:ext cx="9758680" cy="4574222"/>
          </a:xfrm>
        </p:spPr>
        <p:txBody>
          <a:bodyPr>
            <a:normAutofit/>
          </a:bodyPr>
          <a:lstStyle/>
          <a:p>
            <a:r>
              <a:rPr lang="en-US" sz="3200" dirty="0"/>
              <a:t>Academics</a:t>
            </a:r>
          </a:p>
          <a:p>
            <a:pPr lvl="1"/>
            <a:r>
              <a:rPr lang="en-US" sz="2800" dirty="0"/>
              <a:t>Must maintain a minimum 2.0 GPA to see field time </a:t>
            </a:r>
          </a:p>
          <a:p>
            <a:r>
              <a:rPr lang="en-US" sz="3600" dirty="0"/>
              <a:t>Game Day Absences</a:t>
            </a:r>
          </a:p>
          <a:p>
            <a:pPr lvl="1"/>
            <a:r>
              <a:rPr lang="en-US" sz="2800" dirty="0"/>
              <a:t>Must attend half of the school day on a game day to be eligible to play</a:t>
            </a:r>
          </a:p>
          <a:p>
            <a:r>
              <a:rPr lang="en-US" sz="3200" dirty="0"/>
              <a:t>Injuries </a:t>
            </a:r>
          </a:p>
          <a:p>
            <a:pPr lvl="1"/>
            <a:r>
              <a:rPr lang="en-US" sz="2800" dirty="0"/>
              <a:t>Must be cleared with our JSerra trainers before allowed to return to practice or games</a:t>
            </a:r>
            <a:endParaRPr lang="en-US" sz="1800" dirty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49ABBB2-7D12-4425-8306-53827A11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200026"/>
            <a:ext cx="1370965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14EB0-D4F8-4C50-BC8D-842BD63C6C96}"/>
              </a:ext>
            </a:extLst>
          </p:cNvPr>
          <p:cNvCxnSpPr/>
          <p:nvPr/>
        </p:nvCxnSpPr>
        <p:spPr>
          <a:xfrm>
            <a:off x="1595120" y="663576"/>
            <a:ext cx="58959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29281F-57E3-4303-88FD-4721723E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409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B151F9-6BBB-4F20-825A-977EF566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3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JSerra Catholic High School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3AF17-B11A-4D85-A6B9-7B69406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666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rajan Pro"/>
                <a:ea typeface="Calibri" panose="020F0502020204030204" pitchFamily="34" charset="0"/>
                <a:cs typeface="Times New Roman" panose="02020603050405020304" pitchFamily="18" charset="0"/>
              </a:rPr>
              <a:t>Faith. Intellect. Character.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1046</Words>
  <Application>Microsoft Office PowerPoint</Application>
  <PresentationFormat>Widescreen</PresentationFormat>
  <Paragraphs>234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Amasis MT Pro Black</vt:lpstr>
      <vt:lpstr>Arial</vt:lpstr>
      <vt:lpstr>Calibri</vt:lpstr>
      <vt:lpstr>Calibri Light</vt:lpstr>
      <vt:lpstr>Trajan Pro</vt:lpstr>
      <vt:lpstr>Office Theme</vt:lpstr>
      <vt:lpstr>JSerra Girls Soccer </vt:lpstr>
      <vt:lpstr>Coaches Intro</vt:lpstr>
      <vt:lpstr>Coaches Intro</vt:lpstr>
      <vt:lpstr>About the Program</vt:lpstr>
      <vt:lpstr>About the Program</vt:lpstr>
      <vt:lpstr>About the Program</vt:lpstr>
      <vt:lpstr>About the Program</vt:lpstr>
      <vt:lpstr>Athletic Eligibility</vt:lpstr>
      <vt:lpstr>Athletic Eligibility</vt:lpstr>
      <vt:lpstr>Soccer Gear</vt:lpstr>
      <vt:lpstr>Photo Day</vt:lpstr>
      <vt:lpstr>Scrimmages</vt:lpstr>
      <vt:lpstr>Fundraising</vt:lpstr>
      <vt:lpstr>Fundraising</vt:lpstr>
      <vt:lpstr>Fundraising</vt:lpstr>
      <vt:lpstr>Soccer</vt:lpstr>
      <vt:lpstr>Passing Communication</vt:lpstr>
      <vt:lpstr>Possession</vt:lpstr>
      <vt:lpstr>Defending</vt:lpstr>
      <vt:lpstr>Goal Kicks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JSerra Girls Soccer </dc:title>
  <dc:creator>Anjelyka Brown</dc:creator>
  <cp:lastModifiedBy>Anjelyka Brown</cp:lastModifiedBy>
  <cp:revision>2</cp:revision>
  <dcterms:created xsi:type="dcterms:W3CDTF">2021-09-24T22:43:10Z</dcterms:created>
  <dcterms:modified xsi:type="dcterms:W3CDTF">2022-11-08T21:54:09Z</dcterms:modified>
</cp:coreProperties>
</file>