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leadership</a:t>
            </a:r>
            <a:endParaRPr lang="en-US" dirty="0"/>
          </a:p>
        </p:txBody>
      </p:sp>
      <p:sp>
        <p:nvSpPr>
          <p:cNvPr id="3" name="Subtitle 2"/>
          <p:cNvSpPr>
            <a:spLocks noGrp="1"/>
          </p:cNvSpPr>
          <p:nvPr>
            <p:ph type="subTitle" idx="1"/>
          </p:nvPr>
        </p:nvSpPr>
        <p:spPr/>
        <p:txBody>
          <a:bodyPr/>
          <a:lstStyle/>
          <a:p>
            <a:r>
              <a:rPr lang="en-US" dirty="0" smtClean="0"/>
              <a:t>Detroit Catholic Central Football</a:t>
            </a:r>
          </a:p>
          <a:p>
            <a:r>
              <a:rPr lang="en-US" dirty="0" smtClean="0"/>
              <a:t>Online Course 101</a:t>
            </a:r>
          </a:p>
          <a:p>
            <a:endParaRPr lang="en-US" dirty="0"/>
          </a:p>
        </p:txBody>
      </p:sp>
    </p:spTree>
    <p:extLst>
      <p:ext uri="{BB962C8B-B14F-4D97-AF65-F5344CB8AC3E}">
        <p14:creationId xmlns:p14="http://schemas.microsoft.com/office/powerpoint/2010/main" val="40311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 </a:t>
            </a:r>
            <a:endParaRPr lang="en-US" dirty="0"/>
          </a:p>
        </p:txBody>
      </p:sp>
      <p:sp>
        <p:nvSpPr>
          <p:cNvPr id="3" name="Content Placeholder 2"/>
          <p:cNvSpPr>
            <a:spLocks noGrp="1"/>
          </p:cNvSpPr>
          <p:nvPr>
            <p:ph idx="1"/>
          </p:nvPr>
        </p:nvSpPr>
        <p:spPr>
          <a:xfrm>
            <a:off x="723900" y="1879600"/>
            <a:ext cx="10404348" cy="4292600"/>
          </a:xfrm>
        </p:spPr>
        <p:txBody>
          <a:bodyPr/>
          <a:lstStyle/>
          <a:p>
            <a:pPr marL="0" indent="0">
              <a:buNone/>
            </a:pPr>
            <a:endParaRPr lang="en-US" dirty="0" smtClean="0"/>
          </a:p>
          <a:p>
            <a:pPr marL="0" indent="0">
              <a:buNone/>
            </a:pPr>
            <a:r>
              <a:rPr lang="en-US" dirty="0" smtClean="0"/>
              <a:t>1.1	DEFINE A LEADER</a:t>
            </a:r>
          </a:p>
          <a:p>
            <a:pPr marL="0" indent="0">
              <a:buNone/>
            </a:pPr>
            <a:r>
              <a:rPr lang="en-US" dirty="0" smtClean="0"/>
              <a:t>1.2	Traditional Definition vs. Your Definition</a:t>
            </a:r>
          </a:p>
          <a:p>
            <a:pPr marL="0" indent="0">
              <a:buNone/>
            </a:pPr>
            <a:r>
              <a:rPr lang="en-US" dirty="0" smtClean="0"/>
              <a:t>1.3	Key Characteristics of  a GREAT LEADER</a:t>
            </a:r>
          </a:p>
          <a:p>
            <a:pPr marL="0" indent="0">
              <a:buNone/>
            </a:pPr>
            <a:r>
              <a:rPr lang="en-US" dirty="0" smtClean="0"/>
              <a:t>1.4	Standing For Something Bigger than Yourself</a:t>
            </a:r>
          </a:p>
          <a:p>
            <a:pPr marL="0" indent="0">
              <a:buNone/>
            </a:pPr>
            <a:r>
              <a:rPr lang="en-US" dirty="0" smtClean="0"/>
              <a:t>1.5	Actions Speak Louder than Words</a:t>
            </a:r>
          </a:p>
          <a:p>
            <a:pPr marL="0" indent="0">
              <a:buNone/>
            </a:pPr>
            <a:r>
              <a:rPr lang="en-US" dirty="0" smtClean="0"/>
              <a:t>1.6	Goals</a:t>
            </a:r>
          </a:p>
          <a:p>
            <a:pPr marL="0" indent="0">
              <a:buNone/>
            </a:pPr>
            <a:r>
              <a:rPr lang="en-US" dirty="0" smtClean="0"/>
              <a:t>1.7 	Online Questionnaire </a:t>
            </a:r>
          </a:p>
          <a:p>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53051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 leader </a:t>
            </a:r>
            <a:endParaRPr lang="en-US" dirty="0"/>
          </a:p>
        </p:txBody>
      </p:sp>
      <p:sp>
        <p:nvSpPr>
          <p:cNvPr id="3" name="Content Placeholder 2"/>
          <p:cNvSpPr>
            <a:spLocks noGrp="1"/>
          </p:cNvSpPr>
          <p:nvPr>
            <p:ph idx="1"/>
          </p:nvPr>
        </p:nvSpPr>
        <p:spPr>
          <a:xfrm>
            <a:off x="723900" y="1879600"/>
            <a:ext cx="10404348" cy="4292600"/>
          </a:xfrm>
        </p:spPr>
        <p:txBody>
          <a:bodyPr/>
          <a:lstStyle/>
          <a:p>
            <a:pPr marL="0" indent="0">
              <a:buNone/>
            </a:pPr>
            <a:r>
              <a:rPr lang="en-US" i="1" dirty="0" smtClean="0"/>
              <a:t>There are 200 different definitions of LEADERSHIP</a:t>
            </a:r>
          </a:p>
          <a:p>
            <a:r>
              <a:rPr lang="en-US" dirty="0" smtClean="0"/>
              <a:t>The </a:t>
            </a:r>
            <a:r>
              <a:rPr lang="en-US" dirty="0"/>
              <a:t>person who leads or commands a group, organization, or country</a:t>
            </a:r>
            <a:r>
              <a:rPr lang="en-US" dirty="0" smtClean="0"/>
              <a:t>.</a:t>
            </a:r>
          </a:p>
          <a:p>
            <a:r>
              <a:rPr lang="en-US" dirty="0" smtClean="0"/>
              <a:t>A person that takes others where they’re not capable of taking themselves</a:t>
            </a:r>
          </a:p>
          <a:p>
            <a:r>
              <a:rPr lang="en-US" dirty="0"/>
              <a:t>A simple </a:t>
            </a:r>
            <a:r>
              <a:rPr lang="en-US" b="1" dirty="0"/>
              <a:t>definition</a:t>
            </a:r>
            <a:r>
              <a:rPr lang="en-US" dirty="0"/>
              <a:t> is that </a:t>
            </a:r>
            <a:r>
              <a:rPr lang="en-US" b="1" dirty="0"/>
              <a:t>leadership</a:t>
            </a:r>
            <a:r>
              <a:rPr lang="en-US" dirty="0"/>
              <a:t> is the art of motivating a group of people to act toward achieving a common goal. ... They are the person in the group that possesses the combination of personality and </a:t>
            </a:r>
            <a:r>
              <a:rPr lang="en-US" b="1" dirty="0"/>
              <a:t>leadership</a:t>
            </a:r>
            <a:r>
              <a:rPr lang="en-US" dirty="0"/>
              <a:t> skills to make others want to follow their direction</a:t>
            </a:r>
            <a:r>
              <a:rPr lang="en-US" dirty="0" smtClean="0"/>
              <a:t>.</a:t>
            </a:r>
          </a:p>
          <a:p>
            <a:r>
              <a:rPr lang="en-US" b="1" dirty="0"/>
              <a:t>Leadership</a:t>
            </a:r>
            <a:r>
              <a:rPr lang="en-US" dirty="0"/>
              <a:t> is the ability of an individual or a group of individuals to influence and guide followers or other members of an organization</a:t>
            </a:r>
            <a:r>
              <a:rPr lang="en-US" dirty="0" smtClean="0"/>
              <a:t>.</a:t>
            </a:r>
          </a:p>
          <a:p>
            <a:r>
              <a:rPr lang="en-US" b="1" dirty="0"/>
              <a:t>Great leadership </a:t>
            </a:r>
            <a:r>
              <a:rPr lang="en-US" dirty="0"/>
              <a:t>is based on love and courage rather than arrogance or power: love for the other members of the team and the courage to make decisions that are best for the team, even when they are difficult or unpopular.</a:t>
            </a:r>
          </a:p>
          <a:p>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59256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448" y="-251968"/>
            <a:ext cx="10058400" cy="1609344"/>
          </a:xfrm>
        </p:spPr>
        <p:txBody>
          <a:bodyPr/>
          <a:lstStyle/>
          <a:p>
            <a:r>
              <a:rPr lang="en-US" dirty="0" smtClean="0"/>
              <a:t>10 characteristics of a great leader </a:t>
            </a:r>
            <a:endParaRPr lang="en-US" dirty="0"/>
          </a:p>
        </p:txBody>
      </p:sp>
      <p:sp>
        <p:nvSpPr>
          <p:cNvPr id="3" name="Content Placeholder 2"/>
          <p:cNvSpPr>
            <a:spLocks noGrp="1"/>
          </p:cNvSpPr>
          <p:nvPr>
            <p:ph idx="1"/>
          </p:nvPr>
        </p:nvSpPr>
        <p:spPr>
          <a:xfrm>
            <a:off x="114300" y="863600"/>
            <a:ext cx="11682748" cy="5994400"/>
          </a:xfrm>
        </p:spPr>
        <p:txBody>
          <a:bodyPr>
            <a:noAutofit/>
          </a:bodyPr>
          <a:lstStyle/>
          <a:p>
            <a:r>
              <a:rPr lang="en-US" sz="1600" b="1" dirty="0"/>
              <a:t>Honesty and </a:t>
            </a:r>
            <a:r>
              <a:rPr lang="en-US" sz="1600" b="1" dirty="0" smtClean="0"/>
              <a:t>Integrity </a:t>
            </a:r>
          </a:p>
          <a:p>
            <a:pPr lvl="1"/>
            <a:r>
              <a:rPr lang="en-US" sz="1200" dirty="0" smtClean="0"/>
              <a:t>(What you do in the dark will come to the light)</a:t>
            </a:r>
          </a:p>
          <a:p>
            <a:r>
              <a:rPr lang="en-US" sz="1600" b="1" dirty="0" smtClean="0"/>
              <a:t> Confidence </a:t>
            </a:r>
          </a:p>
          <a:p>
            <a:pPr lvl="1"/>
            <a:r>
              <a:rPr lang="en-US" sz="1200" dirty="0" smtClean="0"/>
              <a:t>(Acquired through details, hard work, execution and self esteem)</a:t>
            </a:r>
            <a:endParaRPr lang="en-US" sz="1200" dirty="0"/>
          </a:p>
          <a:p>
            <a:r>
              <a:rPr lang="en-US" sz="1600" b="1" dirty="0"/>
              <a:t>Inspire </a:t>
            </a:r>
            <a:r>
              <a:rPr lang="en-US" sz="1600" b="1" dirty="0" smtClean="0"/>
              <a:t>Others </a:t>
            </a:r>
          </a:p>
          <a:p>
            <a:pPr lvl="1"/>
            <a:r>
              <a:rPr lang="en-US" sz="1200" dirty="0" smtClean="0"/>
              <a:t>(The last guy on the bench should be treated as good if not better than superstar)</a:t>
            </a:r>
            <a:endParaRPr lang="en-US" sz="1200" dirty="0"/>
          </a:p>
          <a:p>
            <a:r>
              <a:rPr lang="en-US" sz="1600" b="1" dirty="0" smtClean="0"/>
              <a:t>Commitment </a:t>
            </a:r>
          </a:p>
          <a:p>
            <a:pPr lvl="1"/>
            <a:r>
              <a:rPr lang="en-US" sz="1200" dirty="0" smtClean="0"/>
              <a:t>(There is no grey area, you either are or are not 110% of the time)</a:t>
            </a:r>
          </a:p>
          <a:p>
            <a:r>
              <a:rPr lang="en-US" sz="1600" b="1" dirty="0" smtClean="0"/>
              <a:t>Passion</a:t>
            </a:r>
            <a:r>
              <a:rPr lang="en-US" sz="1600" b="1" dirty="0"/>
              <a:t> </a:t>
            </a:r>
            <a:endParaRPr lang="en-US" sz="1600" b="1" dirty="0" smtClean="0"/>
          </a:p>
          <a:p>
            <a:pPr lvl="1"/>
            <a:r>
              <a:rPr lang="en-US" sz="1200" dirty="0" smtClean="0"/>
              <a:t>(This can not be faked, is proven through actions not words, its contagious)</a:t>
            </a:r>
            <a:endParaRPr lang="en-US" sz="1200" dirty="0"/>
          </a:p>
          <a:p>
            <a:r>
              <a:rPr lang="en-US" sz="1600" b="1" dirty="0"/>
              <a:t>Good </a:t>
            </a:r>
            <a:r>
              <a:rPr lang="en-US" sz="1600" b="1" dirty="0" smtClean="0"/>
              <a:t>Communicator </a:t>
            </a:r>
          </a:p>
          <a:p>
            <a:pPr lvl="1"/>
            <a:r>
              <a:rPr lang="en-US" sz="1200" dirty="0" smtClean="0"/>
              <a:t>(Have real conversations, truthful conversations and tough conversations. Know when and where to have the conversation)</a:t>
            </a:r>
            <a:endParaRPr lang="en-US" sz="1200" dirty="0"/>
          </a:p>
          <a:p>
            <a:r>
              <a:rPr lang="en-US" sz="1600" b="1" dirty="0"/>
              <a:t>Decision Making </a:t>
            </a:r>
            <a:r>
              <a:rPr lang="en-US" sz="1600" b="1" dirty="0" smtClean="0"/>
              <a:t>Capabilities </a:t>
            </a:r>
          </a:p>
          <a:p>
            <a:pPr lvl="1"/>
            <a:r>
              <a:rPr lang="en-US" sz="1200" dirty="0" smtClean="0"/>
              <a:t>(Lean on those you respect, take advice, put pros and cons on paper and make a thoughtful and caring decision for the overall good of the team)</a:t>
            </a:r>
            <a:endParaRPr lang="en-US" sz="1200" dirty="0"/>
          </a:p>
          <a:p>
            <a:r>
              <a:rPr lang="en-US" sz="1600" b="1" dirty="0" smtClean="0"/>
              <a:t>Accountability </a:t>
            </a:r>
          </a:p>
          <a:p>
            <a:pPr lvl="1"/>
            <a:r>
              <a:rPr lang="en-US" sz="1200" dirty="0" smtClean="0"/>
              <a:t>(I am sorry or I am wrong means nothing without follow up actions)</a:t>
            </a:r>
            <a:endParaRPr lang="en-US" sz="1200" dirty="0"/>
          </a:p>
          <a:p>
            <a:r>
              <a:rPr lang="en-US" sz="1600" b="1" dirty="0" smtClean="0"/>
              <a:t>Delegation </a:t>
            </a:r>
          </a:p>
          <a:p>
            <a:pPr lvl="1"/>
            <a:r>
              <a:rPr lang="en-US" sz="1200" dirty="0" smtClean="0"/>
              <a:t>(This is a Team game and Team effort, to be your best you must move as a unit. Identify strengths of individuals on team and put them in place to succeed)</a:t>
            </a:r>
          </a:p>
          <a:p>
            <a:r>
              <a:rPr lang="en-US" sz="1600" b="1" dirty="0" smtClean="0"/>
              <a:t>Empowerment</a:t>
            </a:r>
            <a:endParaRPr lang="en-US" sz="1600" b="1" dirty="0" smtClean="0"/>
          </a:p>
          <a:p>
            <a:pPr lvl="1"/>
            <a:r>
              <a:rPr lang="en-US" sz="1200" dirty="0" smtClean="0"/>
              <a:t> (One 4 All, All 4 One – the more unity, synergy and everyone feels part of something bigger than themselves)</a:t>
            </a:r>
            <a:endParaRPr lang="en-US" sz="1200" dirty="0"/>
          </a:p>
          <a:p>
            <a:endParaRPr lang="en-US" sz="1200" dirty="0" smtClean="0"/>
          </a:p>
          <a:p>
            <a:pPr marL="0" indent="0">
              <a:buNone/>
            </a:pPr>
            <a:endParaRPr lang="en-US" sz="1200" dirty="0" smtClean="0"/>
          </a:p>
          <a:p>
            <a:pPr marL="0" indent="0">
              <a:buNone/>
            </a:pPr>
            <a:endParaRPr lang="en-US" sz="1200" dirty="0" smtClean="0"/>
          </a:p>
        </p:txBody>
      </p:sp>
    </p:spTree>
    <p:extLst>
      <p:ext uri="{BB962C8B-B14F-4D97-AF65-F5344CB8AC3E}">
        <p14:creationId xmlns:p14="http://schemas.microsoft.com/office/powerpoint/2010/main" val="187098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448" y="-251968"/>
            <a:ext cx="10058400" cy="1609344"/>
          </a:xfrm>
        </p:spPr>
        <p:txBody>
          <a:bodyPr/>
          <a:lstStyle/>
          <a:p>
            <a:r>
              <a:rPr lang="en-US" dirty="0" smtClean="0"/>
              <a:t>How do you want to be remembered </a:t>
            </a:r>
            <a:endParaRPr lang="en-US" dirty="0"/>
          </a:p>
        </p:txBody>
      </p:sp>
      <p:sp>
        <p:nvSpPr>
          <p:cNvPr id="3" name="Content Placeholder 2"/>
          <p:cNvSpPr>
            <a:spLocks noGrp="1"/>
          </p:cNvSpPr>
          <p:nvPr>
            <p:ph idx="1"/>
          </p:nvPr>
        </p:nvSpPr>
        <p:spPr>
          <a:xfrm>
            <a:off x="114300" y="863600"/>
            <a:ext cx="11366500" cy="5867400"/>
          </a:xfrm>
        </p:spPr>
        <p:txBody>
          <a:bodyPr>
            <a:noAutofit/>
          </a:bodyPr>
          <a:lstStyle/>
          <a:p>
            <a:pPr marL="0" indent="0">
              <a:buNone/>
            </a:pPr>
            <a:r>
              <a:rPr lang="en-US" sz="1600" b="1" i="1" dirty="0" smtClean="0"/>
              <a:t>Only something bigger than yourselves will demand the effort from everyone to achieve the greater goal</a:t>
            </a:r>
          </a:p>
          <a:p>
            <a:pPr marL="0" indent="0">
              <a:buNone/>
            </a:pPr>
            <a:r>
              <a:rPr lang="en-US" sz="1600" dirty="0"/>
              <a:t>Having earned the respect and admiration of your peers to the point where they consider you a leader is a great honor.  Take pride in that and protect that honor by making good decisions both for yourself and for the good of the TEAM</a:t>
            </a:r>
            <a:r>
              <a:rPr lang="en-US" sz="1600" dirty="0" smtClean="0"/>
              <a:t>.</a:t>
            </a:r>
            <a:endParaRPr lang="en-US" sz="1600" b="1" i="1" dirty="0" smtClean="0"/>
          </a:p>
          <a:p>
            <a:pPr marL="0" indent="0">
              <a:buNone/>
            </a:pPr>
            <a:r>
              <a:rPr lang="en-US" sz="1600" dirty="0" smtClean="0"/>
              <a:t>A. It </a:t>
            </a:r>
            <a:r>
              <a:rPr lang="en-US" sz="1600" dirty="0"/>
              <a:t>means that what you know who you are is just a limited part of yourself that you can experience this physical world. You are not just a physical being but a spiritual being which is eternal having a temporary physical experience. There is a </a:t>
            </a:r>
            <a:r>
              <a:rPr lang="en-US" sz="1600" dirty="0" smtClean="0"/>
              <a:t>GOD </a:t>
            </a:r>
            <a:r>
              <a:rPr lang="en-US" sz="1600" dirty="0"/>
              <a:t>from which everything is created and ultimately will merge with It. So, in that sense we all are part of that Source and our ultimate purpose is to merge with </a:t>
            </a:r>
            <a:r>
              <a:rPr lang="en-US" sz="1600" dirty="0" smtClean="0"/>
              <a:t>GOD and </a:t>
            </a:r>
            <a:r>
              <a:rPr lang="en-US" sz="1600" dirty="0"/>
              <a:t>become One with </a:t>
            </a:r>
            <a:r>
              <a:rPr lang="en-US" sz="1600" dirty="0" smtClean="0"/>
              <a:t>GOD </a:t>
            </a:r>
            <a:r>
              <a:rPr lang="en-US" sz="1600" dirty="0"/>
              <a:t>again, what is known as the experience of enlightenment. In that sense, we are bigger than we know we are right now. We are part of something bigger than who we are </a:t>
            </a:r>
            <a:r>
              <a:rPr lang="en-US" sz="1600" dirty="0" smtClean="0"/>
              <a:t> </a:t>
            </a:r>
            <a:r>
              <a:rPr lang="en-US" sz="1600" dirty="0"/>
              <a:t>now. We are part </a:t>
            </a:r>
            <a:r>
              <a:rPr lang="en-US" sz="1600" dirty="0" smtClean="0"/>
              <a:t>of GOD and a plan for not one of us but all of us.</a:t>
            </a:r>
          </a:p>
          <a:p>
            <a:pPr marL="0" indent="0">
              <a:buNone/>
            </a:pPr>
            <a:r>
              <a:rPr lang="en-US" sz="1600" dirty="0" smtClean="0"/>
              <a:t>B. Sometimes </a:t>
            </a:r>
            <a:r>
              <a:rPr lang="en-US" sz="1600" dirty="0"/>
              <a:t>we tend to lock ourselves into the shell of our personalities. We see our lives as if there were boxes spread around you with labels: family; career; health; romance; and even spirituality/community/things-bigger-than-myself. It becomes a struggle to address all these boxes the way you wanted. One of them ends up gathering dust, if not all of them - except the one labeled </a:t>
            </a:r>
            <a:r>
              <a:rPr lang="en-US" sz="1600" dirty="0" smtClean="0"/>
              <a:t>entertainment/slacking-off. If </a:t>
            </a:r>
            <a:r>
              <a:rPr lang="en-US" sz="1600" dirty="0"/>
              <a:t>not by sheer study and failure and awkward attempts on self-improvement, </a:t>
            </a:r>
            <a:r>
              <a:rPr lang="en-US" sz="1600" dirty="0" smtClean="0"/>
              <a:t>or </a:t>
            </a:r>
            <a:r>
              <a:rPr lang="en-US" sz="1600" dirty="0"/>
              <a:t>of a sudden you realize that these are not boxes - they do not belong to you. Every single aspect of your life is part of a greater system. Your career depends on other people. Your health depends on a self-regulating entity that you have little control over called body. Your romantic life depends on partners. And so on. You start to see that your whole life - including your personal tastes and personality - are part of systems within systems within systems.</a:t>
            </a:r>
          </a:p>
          <a:p>
            <a:pPr marL="0" indent="0">
              <a:buNone/>
            </a:pPr>
            <a:r>
              <a:rPr lang="en-US" sz="1600" dirty="0" smtClean="0"/>
              <a:t>C. In </a:t>
            </a:r>
            <a:r>
              <a:rPr lang="en-US" sz="1600" dirty="0"/>
              <a:t>one word as far as meaning: humility. I suppose we need to contemplate then, how that would both subjectively and objectively manifest. I am in process while at the same time speaking from exposure to information and people. Humility, it has been said, is the recognition of our true human capacity. Even with all of our ingenuity and ability to adapt, Nature's power is humbling. We adapt from nature's resources to our benefit; we also must adapt to Her laws. Destroying or despoiling our home, the Earth, is an expression of lack of humility and gratitude. Nature's example is just one instance</a:t>
            </a:r>
            <a:r>
              <a:rPr lang="en-US" sz="1800" dirty="0"/>
              <a:t>.</a:t>
            </a:r>
            <a:endParaRPr lang="en-US" sz="1800" i="1" dirty="0"/>
          </a:p>
          <a:p>
            <a:pPr marL="0" indent="0">
              <a:buNone/>
            </a:pPr>
            <a:endParaRPr lang="en-US" sz="1800" i="1" dirty="0" smtClean="0"/>
          </a:p>
        </p:txBody>
      </p:sp>
    </p:spTree>
    <p:extLst>
      <p:ext uri="{BB962C8B-B14F-4D97-AF65-F5344CB8AC3E}">
        <p14:creationId xmlns:p14="http://schemas.microsoft.com/office/powerpoint/2010/main" val="163092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0200"/>
            <a:ext cx="12039600" cy="2424176"/>
          </a:xfrm>
        </p:spPr>
        <p:txBody>
          <a:bodyPr/>
          <a:lstStyle/>
          <a:p>
            <a:r>
              <a:rPr lang="en-US" dirty="0" smtClean="0"/>
              <a:t>ACTION &gt; </a:t>
            </a:r>
            <a:r>
              <a:rPr lang="en-US" dirty="0" smtClean="0"/>
              <a:t>WORDS </a:t>
            </a:r>
            <a:br>
              <a:rPr lang="en-US" dirty="0" smtClean="0"/>
            </a:br>
            <a:r>
              <a:rPr lang="en-US" dirty="0" smtClean="0"/>
              <a:t>what you do in the dark, comes to the light </a:t>
            </a:r>
            <a:endParaRPr lang="en-US" dirty="0"/>
          </a:p>
        </p:txBody>
      </p:sp>
      <p:sp>
        <p:nvSpPr>
          <p:cNvPr id="3" name="Content Placeholder 2"/>
          <p:cNvSpPr>
            <a:spLocks noGrp="1"/>
          </p:cNvSpPr>
          <p:nvPr>
            <p:ph idx="1"/>
          </p:nvPr>
        </p:nvSpPr>
        <p:spPr>
          <a:xfrm>
            <a:off x="152400" y="1867436"/>
            <a:ext cx="11112500" cy="4749263"/>
          </a:xfrm>
        </p:spPr>
        <p:txBody>
          <a:bodyPr>
            <a:normAutofit fontScale="85000" lnSpcReduction="10000"/>
          </a:bodyPr>
          <a:lstStyle/>
          <a:p>
            <a:endParaRPr lang="en-US" sz="1900" dirty="0" smtClean="0"/>
          </a:p>
          <a:p>
            <a:r>
              <a:rPr lang="en-US" sz="1900" dirty="0" smtClean="0"/>
              <a:t>You </a:t>
            </a:r>
            <a:r>
              <a:rPr lang="en-US" sz="1900" dirty="0"/>
              <a:t>can look at most things in life positively or negatively. Practice is either a burden or an opportunity for you to improve your craft. It’s up to you.</a:t>
            </a:r>
          </a:p>
          <a:p>
            <a:r>
              <a:rPr lang="en-US" sz="1900" dirty="0" smtClean="0"/>
              <a:t>If </a:t>
            </a:r>
            <a:r>
              <a:rPr lang="en-US" sz="1900" dirty="0"/>
              <a:t>you want to be a great player, the best way to do that is to be great in everything: school, diet, sleep, character, workouts, competition, gratitude, mindset, </a:t>
            </a:r>
            <a:r>
              <a:rPr lang="en-US" sz="1900" dirty="0" smtClean="0"/>
              <a:t>coach ability, </a:t>
            </a:r>
            <a:r>
              <a:rPr lang="en-US" sz="1900" dirty="0"/>
              <a:t>etc.</a:t>
            </a:r>
          </a:p>
          <a:p>
            <a:r>
              <a:rPr lang="en-US" sz="1900" dirty="0" smtClean="0"/>
              <a:t>You </a:t>
            </a:r>
            <a:r>
              <a:rPr lang="en-US" sz="1900" dirty="0"/>
              <a:t>can’t control life. You can try your best to control it, but unpredictable things happen. You can always control how you respond</a:t>
            </a:r>
            <a:r>
              <a:rPr lang="en-US" sz="1900" dirty="0" smtClean="0"/>
              <a:t>.</a:t>
            </a:r>
          </a:p>
          <a:p>
            <a:r>
              <a:rPr lang="en-US" sz="1900" dirty="0"/>
              <a:t>Doing </a:t>
            </a:r>
            <a:r>
              <a:rPr lang="en-US" sz="1900" dirty="0" smtClean="0"/>
              <a:t>What's </a:t>
            </a:r>
            <a:r>
              <a:rPr lang="en-US" sz="1900" dirty="0"/>
              <a:t>Right, while others </a:t>
            </a:r>
            <a:r>
              <a:rPr lang="en-US" sz="1900" dirty="0" smtClean="0"/>
              <a:t>are just Doing</a:t>
            </a:r>
            <a:endParaRPr lang="en-US" sz="1900" dirty="0"/>
          </a:p>
          <a:p>
            <a:pPr lvl="0"/>
            <a:r>
              <a:rPr lang="en-US" sz="1900" dirty="0"/>
              <a:t>Attendance is a must - no exceptions. You cannot hold others to a standard that you don’t live up to. </a:t>
            </a:r>
          </a:p>
          <a:p>
            <a:pPr lvl="0"/>
            <a:r>
              <a:rPr lang="en-US" sz="1900" dirty="0"/>
              <a:t>Give CONSISTENT maximum effort.  You set the standard for how hard our team will work.</a:t>
            </a:r>
          </a:p>
          <a:p>
            <a:pPr lvl="0"/>
            <a:r>
              <a:rPr lang="en-US" sz="1900" dirty="0"/>
              <a:t>Hold yourself and others - </a:t>
            </a:r>
            <a:r>
              <a:rPr lang="en-US" sz="1900" i="1" dirty="0"/>
              <a:t>especially</a:t>
            </a:r>
            <a:r>
              <a:rPr lang="en-US" sz="1900" dirty="0"/>
              <a:t> the other seniors - to the highest standards.  Don’t let bad behavior go unaddressed (skipping workouts, skipping reps, giving poor effort, not listening to coaches, </a:t>
            </a:r>
            <a:r>
              <a:rPr lang="en-US" sz="1900" dirty="0" err="1"/>
              <a:t>etc</a:t>
            </a:r>
            <a:r>
              <a:rPr lang="en-US" sz="1900" dirty="0"/>
              <a:t>). These behaviors undermine our team’s ability to reach its goals.  Talk to your teammate(s) and address any of these behaviors directly.  If the behavior continues, bring it to the attention of the coaches.</a:t>
            </a:r>
          </a:p>
          <a:p>
            <a:pPr lvl="0"/>
            <a:r>
              <a:rPr lang="en-US" sz="1900" dirty="0"/>
              <a:t>Be patient but demanding with underclassmen (“tough love” may come to mind here).  Many of them are going through the Varsity Football experience for the first time and are still learning.  Keep in mind: no championship was ever won without significant contributions from underclassmen!</a:t>
            </a:r>
          </a:p>
          <a:p>
            <a:endParaRPr lang="en-US" sz="2100" dirty="0" smtClean="0"/>
          </a:p>
        </p:txBody>
      </p:sp>
      <p:sp>
        <p:nvSpPr>
          <p:cNvPr id="4" name="Rectangle 3"/>
          <p:cNvSpPr/>
          <p:nvPr/>
        </p:nvSpPr>
        <p:spPr>
          <a:xfrm>
            <a:off x="150254" y="1695540"/>
            <a:ext cx="11976100" cy="1015663"/>
          </a:xfrm>
          <a:prstGeom prst="rect">
            <a:avLst/>
          </a:prstGeom>
        </p:spPr>
        <p:txBody>
          <a:bodyPr wrap="square">
            <a:spAutoFit/>
          </a:bodyPr>
          <a:lstStyle/>
          <a:p>
            <a:r>
              <a:rPr lang="en-US" sz="2000" b="1" i="1" dirty="0" smtClean="0">
                <a:latin typeface="Calibri" panose="020F0502020204030204" pitchFamily="34" charset="0"/>
                <a:ea typeface="Calibri" panose="020F0502020204030204" pitchFamily="34" charset="0"/>
                <a:cs typeface="Times New Roman" panose="02020603050405020304" pitchFamily="18" charset="0"/>
              </a:rPr>
              <a:t>Your </a:t>
            </a:r>
            <a:r>
              <a:rPr lang="en-US" sz="2000" b="1" i="1" dirty="0">
                <a:latin typeface="Calibri" panose="020F0502020204030204" pitchFamily="34" charset="0"/>
                <a:ea typeface="Calibri" panose="020F0502020204030204" pitchFamily="34" charset="0"/>
                <a:cs typeface="Times New Roman" panose="02020603050405020304" pitchFamily="18" charset="0"/>
              </a:rPr>
              <a:t>thoughts and your words create your actions...always think positively and believe in </a:t>
            </a:r>
            <a:r>
              <a:rPr lang="en-US" sz="2000" b="1" i="1" dirty="0" smtClean="0">
                <a:latin typeface="Calibri" panose="020F0502020204030204" pitchFamily="34" charset="0"/>
                <a:ea typeface="Calibri" panose="020F0502020204030204" pitchFamily="34" charset="0"/>
                <a:cs typeface="Times New Roman" panose="02020603050405020304" pitchFamily="18" charset="0"/>
              </a:rPr>
              <a:t>yourself</a:t>
            </a:r>
          </a:p>
          <a:p>
            <a:endParaRPr lang="en-US" sz="2000" b="1" i="1" dirty="0">
              <a:latin typeface="Calibri" panose="020F0502020204030204" pitchFamily="34" charset="0"/>
              <a:cs typeface="Times New Roman" panose="02020603050405020304" pitchFamily="18" charset="0"/>
            </a:endParaRPr>
          </a:p>
          <a:p>
            <a:endParaRPr lang="en-US" sz="2000" b="1" i="1" dirty="0"/>
          </a:p>
        </p:txBody>
      </p:sp>
    </p:spTree>
    <p:extLst>
      <p:ext uri="{BB962C8B-B14F-4D97-AF65-F5344CB8AC3E}">
        <p14:creationId xmlns:p14="http://schemas.microsoft.com/office/powerpoint/2010/main" val="26727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0200"/>
            <a:ext cx="10975848" cy="2424176"/>
          </a:xfrm>
        </p:spPr>
        <p:txBody>
          <a:bodyPr/>
          <a:lstStyle/>
          <a:p>
            <a:r>
              <a:rPr lang="en-US" dirty="0" smtClean="0"/>
              <a:t>Habits &amp; goals</a:t>
            </a:r>
            <a:endParaRPr lang="en-US" dirty="0"/>
          </a:p>
        </p:txBody>
      </p:sp>
      <p:sp>
        <p:nvSpPr>
          <p:cNvPr id="3" name="Content Placeholder 2"/>
          <p:cNvSpPr>
            <a:spLocks noGrp="1"/>
          </p:cNvSpPr>
          <p:nvPr>
            <p:ph idx="1"/>
          </p:nvPr>
        </p:nvSpPr>
        <p:spPr>
          <a:xfrm>
            <a:off x="152400" y="1536700"/>
            <a:ext cx="11670406" cy="5080000"/>
          </a:xfrm>
        </p:spPr>
        <p:txBody>
          <a:bodyPr>
            <a:normAutofit/>
          </a:bodyPr>
          <a:lstStyle/>
          <a:p>
            <a:r>
              <a:rPr lang="en-US" sz="2100" dirty="0"/>
              <a:t>What’s your WHY or PURPOSE?</a:t>
            </a:r>
          </a:p>
          <a:p>
            <a:r>
              <a:rPr lang="en-US" sz="2100" dirty="0" smtClean="0"/>
              <a:t>Habits &gt; Goals</a:t>
            </a:r>
            <a:endParaRPr lang="en-US" sz="2100" dirty="0" smtClean="0"/>
          </a:p>
          <a:p>
            <a:r>
              <a:rPr lang="en-US" sz="2100" dirty="0" smtClean="0"/>
              <a:t>Short </a:t>
            </a:r>
            <a:r>
              <a:rPr lang="en-US" sz="2100" dirty="0" smtClean="0"/>
              <a:t>Term &amp; Long </a:t>
            </a:r>
            <a:r>
              <a:rPr lang="en-US" sz="2100" dirty="0" smtClean="0"/>
              <a:t>Term</a:t>
            </a:r>
          </a:p>
          <a:p>
            <a:r>
              <a:rPr lang="en-US" sz="2100" dirty="0" smtClean="0"/>
              <a:t>Know Where You Come From, Be Honest With Where You Are, Plan Where You Are Going</a:t>
            </a:r>
            <a:endParaRPr lang="en-US" sz="2100" dirty="0" smtClean="0"/>
          </a:p>
          <a:p>
            <a:r>
              <a:rPr lang="en-US" sz="2100" dirty="0" smtClean="0"/>
              <a:t>Detailed Map to Where You Are Going</a:t>
            </a:r>
          </a:p>
          <a:p>
            <a:r>
              <a:rPr lang="en-US" sz="2100" dirty="0" smtClean="0"/>
              <a:t>Personal, Spiritual, Academic &amp; Athletic</a:t>
            </a:r>
          </a:p>
          <a:p>
            <a:r>
              <a:rPr lang="en-US" sz="2100" dirty="0" smtClean="0"/>
              <a:t>Identify Weaknesses, Strengths &amp; Resources to Improve</a:t>
            </a:r>
          </a:p>
          <a:p>
            <a:r>
              <a:rPr lang="en-US" sz="2100" dirty="0" smtClean="0"/>
              <a:t>What do you want to accomplish and when?</a:t>
            </a:r>
          </a:p>
          <a:p>
            <a:r>
              <a:rPr lang="en-US" sz="2100" dirty="0" smtClean="0"/>
              <a:t>Write </a:t>
            </a:r>
            <a:r>
              <a:rPr lang="en-US" sz="2100" dirty="0" smtClean="0"/>
              <a:t>Your Goals </a:t>
            </a:r>
            <a:r>
              <a:rPr lang="en-US" sz="2100" dirty="0" smtClean="0"/>
              <a:t>Down I Note Cards I Vision Boards</a:t>
            </a:r>
            <a:endParaRPr lang="en-US" sz="2100" dirty="0" smtClean="0"/>
          </a:p>
          <a:p>
            <a:r>
              <a:rPr lang="en-US" sz="2100" dirty="0" smtClean="0"/>
              <a:t>Put Your Goals Up Where You Can See Them Everyday</a:t>
            </a:r>
          </a:p>
        </p:txBody>
      </p:sp>
    </p:spTree>
    <p:extLst>
      <p:ext uri="{BB962C8B-B14F-4D97-AF65-F5344CB8AC3E}">
        <p14:creationId xmlns:p14="http://schemas.microsoft.com/office/powerpoint/2010/main" val="35644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Compelled Educator: 5 Inspiring Leadership Quotes - Motivation Monday  #37 {September 15, 201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9403" y="597392"/>
            <a:ext cx="9440213" cy="5561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53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questionnaire</a:t>
            </a:r>
            <a:endParaRPr lang="en-US" dirty="0"/>
          </a:p>
        </p:txBody>
      </p:sp>
      <p:sp>
        <p:nvSpPr>
          <p:cNvPr id="3" name="Content Placeholder 2"/>
          <p:cNvSpPr>
            <a:spLocks noGrp="1"/>
          </p:cNvSpPr>
          <p:nvPr>
            <p:ph idx="1"/>
          </p:nvPr>
        </p:nvSpPr>
        <p:spPr>
          <a:xfrm>
            <a:off x="723900" y="1879600"/>
            <a:ext cx="10404348" cy="4292600"/>
          </a:xfrm>
        </p:spPr>
        <p:txBody>
          <a:bodyPr/>
          <a:lstStyle/>
          <a:p>
            <a:endParaRPr lang="en-US" dirty="0" smtClean="0"/>
          </a:p>
          <a:p>
            <a:pPr marL="0" indent="0">
              <a:buNone/>
            </a:pPr>
            <a:endParaRPr lang="en-US" dirty="0" smtClean="0"/>
          </a:p>
          <a:p>
            <a:pPr marL="0" indent="0">
              <a:buNone/>
            </a:pPr>
            <a:r>
              <a:rPr lang="en-US" smtClean="0"/>
              <a:t>ONLINE LINK WILL BE PROVIDED </a:t>
            </a:r>
            <a:endParaRPr lang="en-US" dirty="0" smtClean="0"/>
          </a:p>
        </p:txBody>
      </p:sp>
    </p:spTree>
    <p:extLst>
      <p:ext uri="{BB962C8B-B14F-4D97-AF65-F5344CB8AC3E}">
        <p14:creationId xmlns:p14="http://schemas.microsoft.com/office/powerpoint/2010/main" val="2809589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1822</TotalTime>
  <Words>570</Words>
  <Application>Microsoft Office PowerPoint</Application>
  <PresentationFormat>Widescreen</PresentationFormat>
  <Paragraphs>75</Paragraphs>
  <Slides>9</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Rockwell</vt:lpstr>
      <vt:lpstr>Rockwell Condensed</vt:lpstr>
      <vt:lpstr>Times New Roman</vt:lpstr>
      <vt:lpstr>Wingdings</vt:lpstr>
      <vt:lpstr>Wood Type</vt:lpstr>
      <vt:lpstr>leadership</vt:lpstr>
      <vt:lpstr>Table of contents </vt:lpstr>
      <vt:lpstr>Define a leader </vt:lpstr>
      <vt:lpstr>10 characteristics of a great leader </vt:lpstr>
      <vt:lpstr>How do you want to be remembered </vt:lpstr>
      <vt:lpstr>ACTION &gt; WORDS  what you do in the dark, comes to the light </vt:lpstr>
      <vt:lpstr>Habits &amp; goals</vt:lpstr>
      <vt:lpstr>PowerPoint Presentation</vt:lpstr>
      <vt:lpstr>Leadership questionnaire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Justin Cessante</dc:creator>
  <cp:lastModifiedBy>Justin Cessante</cp:lastModifiedBy>
  <cp:revision>14</cp:revision>
  <dcterms:created xsi:type="dcterms:W3CDTF">2020-03-28T17:03:29Z</dcterms:created>
  <dcterms:modified xsi:type="dcterms:W3CDTF">2023-02-22T00:55:14Z</dcterms:modified>
</cp:coreProperties>
</file>